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9"/>
  </p:notesMasterIdLst>
  <p:handoutMasterIdLst>
    <p:handoutMasterId r:id="rId30"/>
  </p:handoutMasterIdLst>
  <p:sldIdLst>
    <p:sldId id="257" r:id="rId5"/>
    <p:sldId id="389" r:id="rId6"/>
    <p:sldId id="384" r:id="rId7"/>
    <p:sldId id="392" r:id="rId8"/>
    <p:sldId id="277" r:id="rId9"/>
    <p:sldId id="393" r:id="rId10"/>
    <p:sldId id="394" r:id="rId11"/>
    <p:sldId id="396" r:id="rId12"/>
    <p:sldId id="400" r:id="rId13"/>
    <p:sldId id="278" r:id="rId14"/>
    <p:sldId id="412" r:id="rId15"/>
    <p:sldId id="401" r:id="rId16"/>
    <p:sldId id="402" r:id="rId17"/>
    <p:sldId id="272" r:id="rId18"/>
    <p:sldId id="413" r:id="rId19"/>
    <p:sldId id="414" r:id="rId20"/>
    <p:sldId id="415" r:id="rId21"/>
    <p:sldId id="416" r:id="rId22"/>
    <p:sldId id="417" r:id="rId23"/>
    <p:sldId id="418" r:id="rId24"/>
    <p:sldId id="419" r:id="rId25"/>
    <p:sldId id="420" r:id="rId26"/>
    <p:sldId id="421" r:id="rId27"/>
    <p:sldId id="42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3725" autoAdjust="0"/>
  </p:normalViewPr>
  <p:slideViewPr>
    <p:cSldViewPr snapToGrid="0">
      <p:cViewPr varScale="1">
        <p:scale>
          <a:sx n="88" d="100"/>
          <a:sy n="88" d="100"/>
        </p:scale>
        <p:origin x="485" y="67"/>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05/8/layout/hierarchy1" loCatId="hierarchy" qsTypeId="urn:microsoft.com/office/officeart/2005/8/quickstyle/simple4" qsCatId="simple" csTypeId="urn:microsoft.com/office/officeart/2005/8/colors/accent2_2" csCatId="accent2" phldr="1"/>
      <dgm:spPr/>
      <dgm:t>
        <a:bodyPr/>
        <a:lstStyle/>
        <a:p>
          <a:endParaRPr lang="en-US"/>
        </a:p>
      </dgm:t>
    </dgm:pt>
    <dgm:pt modelId="{E091EB9C-72EB-46D1-9D6D-4CD7ECF5F828}">
      <dgm:prSet/>
      <dgm:spPr/>
      <dgm:t>
        <a:bodyPr/>
        <a:lstStyle/>
        <a:p>
          <a:r>
            <a:rPr lang="en-US" b="0" i="0" dirty="0"/>
            <a:t>In the code, we are using the Keras library in TensorFlow to create a Model object and define a vgg_face_descriptor . The  Model object is used to create a new model based on an existing model by specifying the input and output layers for the new model.</a:t>
          </a:r>
          <a:endParaRPr lang="en-US" dirty="0"/>
        </a:p>
      </dgm:t>
    </dgm:pt>
    <dgm:pt modelId="{3F944DB6-5674-42AA-A21B-C2AEDE682ED2}" type="parTrans" cxnId="{24406226-DA78-4C48-AC9A-3838316761FF}">
      <dgm:prSet/>
      <dgm:spPr/>
      <dgm:t>
        <a:bodyPr/>
        <a:lstStyle/>
        <a:p>
          <a:endParaRPr lang="en-IN"/>
        </a:p>
      </dgm:t>
    </dgm:pt>
    <dgm:pt modelId="{279D481A-D811-47C7-972F-4A0F1C1D1562}" type="sibTrans" cxnId="{24406226-DA78-4C48-AC9A-3838316761FF}">
      <dgm:prSet/>
      <dgm:spPr/>
      <dgm:t>
        <a:bodyPr/>
        <a:lstStyle/>
        <a:p>
          <a:endParaRPr lang="en-IN"/>
        </a:p>
      </dgm:t>
    </dgm:pt>
    <dgm:pt modelId="{79E34CBA-50FD-4737-9716-AA1A525DC7D4}">
      <dgm:prSet/>
      <dgm:spPr/>
      <dgm:t>
        <a:bodyPr/>
        <a:lstStyle/>
        <a:p>
          <a:r>
            <a:rPr lang="en-US" b="0" i="0" dirty="0"/>
            <a:t>By passing these inputs and outputs to the Model constructor, a new model with the same input layer and the output layer just before the last one can be created. This new model is then assigned to the  vgg_face_descriptor variable.</a:t>
          </a:r>
          <a:endParaRPr lang="en-US" dirty="0"/>
        </a:p>
      </dgm:t>
    </dgm:pt>
    <dgm:pt modelId="{9D607374-5F0B-4CBF-A70F-1BEB77E7FE28}" type="parTrans" cxnId="{EF3FC43C-B132-46AE-9ABB-E0028370576F}">
      <dgm:prSet/>
      <dgm:spPr/>
      <dgm:t>
        <a:bodyPr/>
        <a:lstStyle/>
        <a:p>
          <a:endParaRPr lang="en-IN"/>
        </a:p>
      </dgm:t>
    </dgm:pt>
    <dgm:pt modelId="{3611E40A-29DA-47F8-B98D-551EA6A4837B}" type="sibTrans" cxnId="{EF3FC43C-B132-46AE-9ABB-E0028370576F}">
      <dgm:prSet/>
      <dgm:spPr/>
      <dgm:t>
        <a:bodyPr/>
        <a:lstStyle/>
        <a:p>
          <a:endParaRPr lang="en-IN"/>
        </a:p>
      </dgm:t>
    </dgm:pt>
    <dgm:pt modelId="{AE20FB38-9D91-4D98-A16D-6871EDC876A3}" type="pres">
      <dgm:prSet presAssocID="{E5B2E815-0D19-41DC-B01B-4D608769620A}" presName="hierChild1" presStyleCnt="0">
        <dgm:presLayoutVars>
          <dgm:chPref val="1"/>
          <dgm:dir/>
          <dgm:animOne val="branch"/>
          <dgm:animLvl val="lvl"/>
          <dgm:resizeHandles/>
        </dgm:presLayoutVars>
      </dgm:prSet>
      <dgm:spPr/>
      <dgm:t>
        <a:bodyPr/>
        <a:lstStyle/>
        <a:p>
          <a:endParaRPr lang="en-CA"/>
        </a:p>
      </dgm:t>
    </dgm:pt>
    <dgm:pt modelId="{3C71C349-E48B-4D17-B4E5-62EBACACE880}" type="pres">
      <dgm:prSet presAssocID="{E091EB9C-72EB-46D1-9D6D-4CD7ECF5F828}" presName="hierRoot1" presStyleCnt="0"/>
      <dgm:spPr/>
    </dgm:pt>
    <dgm:pt modelId="{BC8E7522-0D91-4486-9518-9E19831C6195}" type="pres">
      <dgm:prSet presAssocID="{E091EB9C-72EB-46D1-9D6D-4CD7ECF5F828}" presName="composite" presStyleCnt="0"/>
      <dgm:spPr/>
    </dgm:pt>
    <dgm:pt modelId="{079EDEE2-EFC0-4C30-9DC2-4B43DD396D8A}" type="pres">
      <dgm:prSet presAssocID="{E091EB9C-72EB-46D1-9D6D-4CD7ECF5F828}" presName="background" presStyleLbl="node0" presStyleIdx="0" presStyleCnt="2"/>
      <dgm:spPr/>
    </dgm:pt>
    <dgm:pt modelId="{447A5BC3-832B-4066-87EB-C475AE54FAB8}" type="pres">
      <dgm:prSet presAssocID="{E091EB9C-72EB-46D1-9D6D-4CD7ECF5F828}" presName="text" presStyleLbl="fgAcc0" presStyleIdx="0" presStyleCnt="2" custLinFactY="-21582" custLinFactNeighborX="-23200" custLinFactNeighborY="-100000">
        <dgm:presLayoutVars>
          <dgm:chPref val="3"/>
        </dgm:presLayoutVars>
      </dgm:prSet>
      <dgm:spPr/>
      <dgm:t>
        <a:bodyPr/>
        <a:lstStyle/>
        <a:p>
          <a:endParaRPr lang="en-CA"/>
        </a:p>
      </dgm:t>
    </dgm:pt>
    <dgm:pt modelId="{F77D617A-0421-46BB-AE73-7B12F5BDD91A}" type="pres">
      <dgm:prSet presAssocID="{E091EB9C-72EB-46D1-9D6D-4CD7ECF5F828}" presName="hierChild2" presStyleCnt="0"/>
      <dgm:spPr/>
    </dgm:pt>
    <dgm:pt modelId="{D2D1C964-335B-46F5-ABED-11503A77CD77}" type="pres">
      <dgm:prSet presAssocID="{79E34CBA-50FD-4737-9716-AA1A525DC7D4}" presName="hierRoot1" presStyleCnt="0"/>
      <dgm:spPr/>
    </dgm:pt>
    <dgm:pt modelId="{3FBCC33E-7E48-4D3A-B46A-E69EE0AA987D}" type="pres">
      <dgm:prSet presAssocID="{79E34CBA-50FD-4737-9716-AA1A525DC7D4}" presName="composite" presStyleCnt="0"/>
      <dgm:spPr/>
    </dgm:pt>
    <dgm:pt modelId="{4201194B-4053-4460-838F-AA3424BDDD0A}" type="pres">
      <dgm:prSet presAssocID="{79E34CBA-50FD-4737-9716-AA1A525DC7D4}" presName="background" presStyleLbl="node0" presStyleIdx="1" presStyleCnt="2"/>
      <dgm:spPr/>
    </dgm:pt>
    <dgm:pt modelId="{B78607E3-AE33-49B0-A116-A085EA692766}" type="pres">
      <dgm:prSet presAssocID="{79E34CBA-50FD-4737-9716-AA1A525DC7D4}" presName="text" presStyleLbl="fgAcc0" presStyleIdx="1" presStyleCnt="2">
        <dgm:presLayoutVars>
          <dgm:chPref val="3"/>
        </dgm:presLayoutVars>
      </dgm:prSet>
      <dgm:spPr/>
      <dgm:t>
        <a:bodyPr/>
        <a:lstStyle/>
        <a:p>
          <a:endParaRPr lang="en-CA"/>
        </a:p>
      </dgm:t>
    </dgm:pt>
    <dgm:pt modelId="{CADCBB79-D57C-434D-9D31-0BFF41313448}" type="pres">
      <dgm:prSet presAssocID="{79E34CBA-50FD-4737-9716-AA1A525DC7D4}" presName="hierChild2" presStyleCnt="0"/>
      <dgm:spPr/>
    </dgm:pt>
  </dgm:ptLst>
  <dgm:cxnLst>
    <dgm:cxn modelId="{1FB1F478-1331-4D2C-BA5B-73ECF8451D51}" type="presOf" srcId="{79E34CBA-50FD-4737-9716-AA1A525DC7D4}" destId="{B78607E3-AE33-49B0-A116-A085EA692766}" srcOrd="0" destOrd="0" presId="urn:microsoft.com/office/officeart/2005/8/layout/hierarchy1"/>
    <dgm:cxn modelId="{A0D931D2-CCB6-4A4E-89D4-B00CD3189D70}" type="presOf" srcId="{E091EB9C-72EB-46D1-9D6D-4CD7ECF5F828}" destId="{447A5BC3-832B-4066-87EB-C475AE54FAB8}" srcOrd="0" destOrd="0" presId="urn:microsoft.com/office/officeart/2005/8/layout/hierarchy1"/>
    <dgm:cxn modelId="{EF3FC43C-B132-46AE-9ABB-E0028370576F}" srcId="{E5B2E815-0D19-41DC-B01B-4D608769620A}" destId="{79E34CBA-50FD-4737-9716-AA1A525DC7D4}" srcOrd="1" destOrd="0" parTransId="{9D607374-5F0B-4CBF-A70F-1BEB77E7FE28}" sibTransId="{3611E40A-29DA-47F8-B98D-551EA6A4837B}"/>
    <dgm:cxn modelId="{24406226-DA78-4C48-AC9A-3838316761FF}" srcId="{E5B2E815-0D19-41DC-B01B-4D608769620A}" destId="{E091EB9C-72EB-46D1-9D6D-4CD7ECF5F828}" srcOrd="0" destOrd="0" parTransId="{3F944DB6-5674-42AA-A21B-C2AEDE682ED2}" sibTransId="{279D481A-D811-47C7-972F-4A0F1C1D1562}"/>
    <dgm:cxn modelId="{6D2B797A-2AEB-4134-8D68-AFDBA1CEB431}" type="presOf" srcId="{E5B2E815-0D19-41DC-B01B-4D608769620A}" destId="{AE20FB38-9D91-4D98-A16D-6871EDC876A3}" srcOrd="0" destOrd="0" presId="urn:microsoft.com/office/officeart/2005/8/layout/hierarchy1"/>
    <dgm:cxn modelId="{A0B86FD0-0116-4606-B3AB-99D37665F326}" type="presParOf" srcId="{AE20FB38-9D91-4D98-A16D-6871EDC876A3}" destId="{3C71C349-E48B-4D17-B4E5-62EBACACE880}" srcOrd="0" destOrd="0" presId="urn:microsoft.com/office/officeart/2005/8/layout/hierarchy1"/>
    <dgm:cxn modelId="{769F37FC-9FCD-4C7D-BC66-08348175A760}" type="presParOf" srcId="{3C71C349-E48B-4D17-B4E5-62EBACACE880}" destId="{BC8E7522-0D91-4486-9518-9E19831C6195}" srcOrd="0" destOrd="0" presId="urn:microsoft.com/office/officeart/2005/8/layout/hierarchy1"/>
    <dgm:cxn modelId="{86C3DFFA-A2FA-4B7C-B403-12B515FB31EF}" type="presParOf" srcId="{BC8E7522-0D91-4486-9518-9E19831C6195}" destId="{079EDEE2-EFC0-4C30-9DC2-4B43DD396D8A}" srcOrd="0" destOrd="0" presId="urn:microsoft.com/office/officeart/2005/8/layout/hierarchy1"/>
    <dgm:cxn modelId="{DD28CEA5-5B19-491B-AABB-3739A6EF343B}" type="presParOf" srcId="{BC8E7522-0D91-4486-9518-9E19831C6195}" destId="{447A5BC3-832B-4066-87EB-C475AE54FAB8}" srcOrd="1" destOrd="0" presId="urn:microsoft.com/office/officeart/2005/8/layout/hierarchy1"/>
    <dgm:cxn modelId="{53D15552-8887-40CF-9CC8-4E50D9FE498A}" type="presParOf" srcId="{3C71C349-E48B-4D17-B4E5-62EBACACE880}" destId="{F77D617A-0421-46BB-AE73-7B12F5BDD91A}" srcOrd="1" destOrd="0" presId="urn:microsoft.com/office/officeart/2005/8/layout/hierarchy1"/>
    <dgm:cxn modelId="{4FB3A610-E74B-44D1-8E21-002A2D66C3E0}" type="presParOf" srcId="{AE20FB38-9D91-4D98-A16D-6871EDC876A3}" destId="{D2D1C964-335B-46F5-ABED-11503A77CD77}" srcOrd="1" destOrd="0" presId="urn:microsoft.com/office/officeart/2005/8/layout/hierarchy1"/>
    <dgm:cxn modelId="{30A971E7-0A81-4999-A930-4ECC313A0424}" type="presParOf" srcId="{D2D1C964-335B-46F5-ABED-11503A77CD77}" destId="{3FBCC33E-7E48-4D3A-B46A-E69EE0AA987D}" srcOrd="0" destOrd="0" presId="urn:microsoft.com/office/officeart/2005/8/layout/hierarchy1"/>
    <dgm:cxn modelId="{7B99CCE1-637C-4371-AA1D-EE602EA0B117}" type="presParOf" srcId="{3FBCC33E-7E48-4D3A-B46A-E69EE0AA987D}" destId="{4201194B-4053-4460-838F-AA3424BDDD0A}" srcOrd="0" destOrd="0" presId="urn:microsoft.com/office/officeart/2005/8/layout/hierarchy1"/>
    <dgm:cxn modelId="{2D699A01-7EE9-4614-A206-6547A5E7C3F5}" type="presParOf" srcId="{3FBCC33E-7E48-4D3A-B46A-E69EE0AA987D}" destId="{B78607E3-AE33-49B0-A116-A085EA692766}" srcOrd="1" destOrd="0" presId="urn:microsoft.com/office/officeart/2005/8/layout/hierarchy1"/>
    <dgm:cxn modelId="{565D3266-441F-4B27-B39E-07644C4EB9EC}" type="presParOf" srcId="{D2D1C964-335B-46F5-ABED-11503A77CD77}" destId="{CADCBB79-D57C-434D-9D31-0BFF41313448}"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E3746A-BDB0-41E0-BD5E-3F8E2BAA1DB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IN"/>
        </a:p>
      </dgm:t>
    </dgm:pt>
    <dgm:pt modelId="{8CAD4F65-3723-4EF9-A2EB-568C1491F89E}">
      <dgm:prSet/>
      <dgm:spPr/>
      <dgm:t>
        <a:bodyPr/>
        <a:lstStyle/>
        <a:p>
          <a:pPr>
            <a:buFont typeface="Arial" panose="020B0604020202020204" pitchFamily="34" charset="0"/>
            <a:buChar char="•"/>
          </a:pPr>
          <a:r>
            <a:rPr lang="en-US" b="0" i="0"/>
            <a:t>Creating X_train, X_test and y_train, y_test</a:t>
          </a:r>
        </a:p>
      </dgm:t>
    </dgm:pt>
    <dgm:pt modelId="{116369CB-22D3-4355-AC37-C03B9330DEF1}" type="parTrans" cxnId="{CD8F618A-1468-43E9-BDE4-DAFD1D0EF761}">
      <dgm:prSet/>
      <dgm:spPr/>
      <dgm:t>
        <a:bodyPr/>
        <a:lstStyle/>
        <a:p>
          <a:endParaRPr lang="en-IN"/>
        </a:p>
      </dgm:t>
    </dgm:pt>
    <dgm:pt modelId="{892F7215-9874-46E1-8BE4-18CBB44DFC69}" type="sibTrans" cxnId="{CD8F618A-1468-43E9-BDE4-DAFD1D0EF761}">
      <dgm:prSet/>
      <dgm:spPr/>
      <dgm:t>
        <a:bodyPr/>
        <a:lstStyle/>
        <a:p>
          <a:endParaRPr lang="en-IN"/>
        </a:p>
      </dgm:t>
    </dgm:pt>
    <dgm:pt modelId="{3AD1F820-492C-4704-8F00-01BCC2E9A299}">
      <dgm:prSet/>
      <dgm:spPr/>
      <dgm:t>
        <a:bodyPr/>
        <a:lstStyle/>
        <a:p>
          <a:pPr>
            <a:buFont typeface="Arial" panose="020B0604020202020204" pitchFamily="34" charset="0"/>
            <a:buChar char="•"/>
          </a:pPr>
          <a:r>
            <a:rPr lang="en-US" b="0" i="0"/>
            <a:t>Use train_idx to seperate out training features and labels</a:t>
          </a:r>
        </a:p>
      </dgm:t>
    </dgm:pt>
    <dgm:pt modelId="{2A4151A5-E997-49AA-9DB3-20AFF92AE1B8}" type="parTrans" cxnId="{BDC67130-0484-49CC-8FBD-A631B461F3CF}">
      <dgm:prSet/>
      <dgm:spPr/>
      <dgm:t>
        <a:bodyPr/>
        <a:lstStyle/>
        <a:p>
          <a:endParaRPr lang="en-IN"/>
        </a:p>
      </dgm:t>
    </dgm:pt>
    <dgm:pt modelId="{60C3D2B6-4BDC-4D6B-B2E9-73D40788155E}" type="sibTrans" cxnId="{BDC67130-0484-49CC-8FBD-A631B461F3CF}">
      <dgm:prSet/>
      <dgm:spPr/>
      <dgm:t>
        <a:bodyPr/>
        <a:lstStyle/>
        <a:p>
          <a:endParaRPr lang="en-IN"/>
        </a:p>
      </dgm:t>
    </dgm:pt>
    <dgm:pt modelId="{2ACF5D5C-4E86-47F0-8BA4-2468C624D309}">
      <dgm:prSet/>
      <dgm:spPr/>
      <dgm:t>
        <a:bodyPr/>
        <a:lstStyle/>
        <a:p>
          <a:pPr>
            <a:buFont typeface="Arial" panose="020B0604020202020204" pitchFamily="34" charset="0"/>
            <a:buChar char="•"/>
          </a:pPr>
          <a:r>
            <a:rPr lang="en-US" b="0" i="0"/>
            <a:t>Use test_idx to seperate out testing features and labels</a:t>
          </a:r>
        </a:p>
      </dgm:t>
    </dgm:pt>
    <dgm:pt modelId="{4E981D76-AE7E-49D7-BC04-31494AA14F43}" type="parTrans" cxnId="{0D584CAB-1CB9-4AD3-9999-10E62BC0DAFE}">
      <dgm:prSet/>
      <dgm:spPr/>
      <dgm:t>
        <a:bodyPr/>
        <a:lstStyle/>
        <a:p>
          <a:endParaRPr lang="en-IN"/>
        </a:p>
      </dgm:t>
    </dgm:pt>
    <dgm:pt modelId="{AA603658-64D2-4BA3-A5B1-4FE1040DE542}" type="sibTrans" cxnId="{0D584CAB-1CB9-4AD3-9999-10E62BC0DAFE}">
      <dgm:prSet/>
      <dgm:spPr/>
      <dgm:t>
        <a:bodyPr/>
        <a:lstStyle/>
        <a:p>
          <a:endParaRPr lang="en-IN"/>
        </a:p>
      </dgm:t>
    </dgm:pt>
    <dgm:pt modelId="{647F9E97-9209-4579-95C9-0DF6037A5716}" type="pres">
      <dgm:prSet presAssocID="{68E3746A-BDB0-41E0-BD5E-3F8E2BAA1DB4}" presName="linear" presStyleCnt="0">
        <dgm:presLayoutVars>
          <dgm:dir/>
          <dgm:animLvl val="lvl"/>
          <dgm:resizeHandles val="exact"/>
        </dgm:presLayoutVars>
      </dgm:prSet>
      <dgm:spPr/>
      <dgm:t>
        <a:bodyPr/>
        <a:lstStyle/>
        <a:p>
          <a:endParaRPr lang="en-CA"/>
        </a:p>
      </dgm:t>
    </dgm:pt>
    <dgm:pt modelId="{50B9E891-E90B-4C73-A6CA-0834F3D33199}" type="pres">
      <dgm:prSet presAssocID="{8CAD4F65-3723-4EF9-A2EB-568C1491F89E}" presName="parentLin" presStyleCnt="0"/>
      <dgm:spPr/>
    </dgm:pt>
    <dgm:pt modelId="{BC15647D-8244-40D2-A03D-FF0297D2EA72}" type="pres">
      <dgm:prSet presAssocID="{8CAD4F65-3723-4EF9-A2EB-568C1491F89E}" presName="parentLeftMargin" presStyleLbl="node1" presStyleIdx="0" presStyleCnt="3"/>
      <dgm:spPr/>
      <dgm:t>
        <a:bodyPr/>
        <a:lstStyle/>
        <a:p>
          <a:endParaRPr lang="en-CA"/>
        </a:p>
      </dgm:t>
    </dgm:pt>
    <dgm:pt modelId="{A14D1D04-3D33-49A6-A898-BD55AE04A502}" type="pres">
      <dgm:prSet presAssocID="{8CAD4F65-3723-4EF9-A2EB-568C1491F89E}" presName="parentText" presStyleLbl="node1" presStyleIdx="0" presStyleCnt="3">
        <dgm:presLayoutVars>
          <dgm:chMax val="0"/>
          <dgm:bulletEnabled val="1"/>
        </dgm:presLayoutVars>
      </dgm:prSet>
      <dgm:spPr/>
      <dgm:t>
        <a:bodyPr/>
        <a:lstStyle/>
        <a:p>
          <a:endParaRPr lang="en-CA"/>
        </a:p>
      </dgm:t>
    </dgm:pt>
    <dgm:pt modelId="{FA059EA9-B9E7-41CF-8B25-2EA2EE2489B0}" type="pres">
      <dgm:prSet presAssocID="{8CAD4F65-3723-4EF9-A2EB-568C1491F89E}" presName="negativeSpace" presStyleCnt="0"/>
      <dgm:spPr/>
    </dgm:pt>
    <dgm:pt modelId="{09BE75E5-7C1A-4B00-A422-F30FDC6DA7FE}" type="pres">
      <dgm:prSet presAssocID="{8CAD4F65-3723-4EF9-A2EB-568C1491F89E}" presName="childText" presStyleLbl="conFgAcc1" presStyleIdx="0" presStyleCnt="3">
        <dgm:presLayoutVars>
          <dgm:bulletEnabled val="1"/>
        </dgm:presLayoutVars>
      </dgm:prSet>
      <dgm:spPr/>
    </dgm:pt>
    <dgm:pt modelId="{4B0B11F6-13C1-417D-867D-CCB4D3B49399}" type="pres">
      <dgm:prSet presAssocID="{892F7215-9874-46E1-8BE4-18CBB44DFC69}" presName="spaceBetweenRectangles" presStyleCnt="0"/>
      <dgm:spPr/>
    </dgm:pt>
    <dgm:pt modelId="{C0F79729-4938-48E4-A504-13D6770194AE}" type="pres">
      <dgm:prSet presAssocID="{3AD1F820-492C-4704-8F00-01BCC2E9A299}" presName="parentLin" presStyleCnt="0"/>
      <dgm:spPr/>
    </dgm:pt>
    <dgm:pt modelId="{41AE10B3-F770-401F-99DD-B15FBB699D43}" type="pres">
      <dgm:prSet presAssocID="{3AD1F820-492C-4704-8F00-01BCC2E9A299}" presName="parentLeftMargin" presStyleLbl="node1" presStyleIdx="0" presStyleCnt="3"/>
      <dgm:spPr/>
      <dgm:t>
        <a:bodyPr/>
        <a:lstStyle/>
        <a:p>
          <a:endParaRPr lang="en-CA"/>
        </a:p>
      </dgm:t>
    </dgm:pt>
    <dgm:pt modelId="{351045E6-01F5-42B6-A177-DCE820911473}" type="pres">
      <dgm:prSet presAssocID="{3AD1F820-492C-4704-8F00-01BCC2E9A299}" presName="parentText" presStyleLbl="node1" presStyleIdx="1" presStyleCnt="3">
        <dgm:presLayoutVars>
          <dgm:chMax val="0"/>
          <dgm:bulletEnabled val="1"/>
        </dgm:presLayoutVars>
      </dgm:prSet>
      <dgm:spPr/>
      <dgm:t>
        <a:bodyPr/>
        <a:lstStyle/>
        <a:p>
          <a:endParaRPr lang="en-CA"/>
        </a:p>
      </dgm:t>
    </dgm:pt>
    <dgm:pt modelId="{C1A69DBA-7D90-4AFB-B842-0FBFC6AFDD81}" type="pres">
      <dgm:prSet presAssocID="{3AD1F820-492C-4704-8F00-01BCC2E9A299}" presName="negativeSpace" presStyleCnt="0"/>
      <dgm:spPr/>
    </dgm:pt>
    <dgm:pt modelId="{076ABCFA-5884-470E-BC9E-BC1628957271}" type="pres">
      <dgm:prSet presAssocID="{3AD1F820-492C-4704-8F00-01BCC2E9A299}" presName="childText" presStyleLbl="conFgAcc1" presStyleIdx="1" presStyleCnt="3">
        <dgm:presLayoutVars>
          <dgm:bulletEnabled val="1"/>
        </dgm:presLayoutVars>
      </dgm:prSet>
      <dgm:spPr/>
    </dgm:pt>
    <dgm:pt modelId="{8EEE0C6E-C5BE-4071-AAFC-E0480D5AAC59}" type="pres">
      <dgm:prSet presAssocID="{60C3D2B6-4BDC-4D6B-B2E9-73D40788155E}" presName="spaceBetweenRectangles" presStyleCnt="0"/>
      <dgm:spPr/>
    </dgm:pt>
    <dgm:pt modelId="{3DEE2F35-AEE2-47C2-8F08-48A909A2A45F}" type="pres">
      <dgm:prSet presAssocID="{2ACF5D5C-4E86-47F0-8BA4-2468C624D309}" presName="parentLin" presStyleCnt="0"/>
      <dgm:spPr/>
    </dgm:pt>
    <dgm:pt modelId="{D18AD2DF-8F86-4357-A3EE-0B6B50BD16C2}" type="pres">
      <dgm:prSet presAssocID="{2ACF5D5C-4E86-47F0-8BA4-2468C624D309}" presName="parentLeftMargin" presStyleLbl="node1" presStyleIdx="1" presStyleCnt="3"/>
      <dgm:spPr/>
      <dgm:t>
        <a:bodyPr/>
        <a:lstStyle/>
        <a:p>
          <a:endParaRPr lang="en-CA"/>
        </a:p>
      </dgm:t>
    </dgm:pt>
    <dgm:pt modelId="{87E0E1CA-13E6-4A48-9F93-78E6F62F19CE}" type="pres">
      <dgm:prSet presAssocID="{2ACF5D5C-4E86-47F0-8BA4-2468C624D309}" presName="parentText" presStyleLbl="node1" presStyleIdx="2" presStyleCnt="3">
        <dgm:presLayoutVars>
          <dgm:chMax val="0"/>
          <dgm:bulletEnabled val="1"/>
        </dgm:presLayoutVars>
      </dgm:prSet>
      <dgm:spPr/>
      <dgm:t>
        <a:bodyPr/>
        <a:lstStyle/>
        <a:p>
          <a:endParaRPr lang="en-CA"/>
        </a:p>
      </dgm:t>
    </dgm:pt>
    <dgm:pt modelId="{A63224AD-EA48-4373-B752-74AD87E1427D}" type="pres">
      <dgm:prSet presAssocID="{2ACF5D5C-4E86-47F0-8BA4-2468C624D309}" presName="negativeSpace" presStyleCnt="0"/>
      <dgm:spPr/>
    </dgm:pt>
    <dgm:pt modelId="{685C6A56-8B35-4E79-A02F-D60F4BF174BB}" type="pres">
      <dgm:prSet presAssocID="{2ACF5D5C-4E86-47F0-8BA4-2468C624D309}" presName="childText" presStyleLbl="conFgAcc1" presStyleIdx="2" presStyleCnt="3">
        <dgm:presLayoutVars>
          <dgm:bulletEnabled val="1"/>
        </dgm:presLayoutVars>
      </dgm:prSet>
      <dgm:spPr/>
    </dgm:pt>
  </dgm:ptLst>
  <dgm:cxnLst>
    <dgm:cxn modelId="{BDC67130-0484-49CC-8FBD-A631B461F3CF}" srcId="{68E3746A-BDB0-41E0-BD5E-3F8E2BAA1DB4}" destId="{3AD1F820-492C-4704-8F00-01BCC2E9A299}" srcOrd="1" destOrd="0" parTransId="{2A4151A5-E997-49AA-9DB3-20AFF92AE1B8}" sibTransId="{60C3D2B6-4BDC-4D6B-B2E9-73D40788155E}"/>
    <dgm:cxn modelId="{0D584CAB-1CB9-4AD3-9999-10E62BC0DAFE}" srcId="{68E3746A-BDB0-41E0-BD5E-3F8E2BAA1DB4}" destId="{2ACF5D5C-4E86-47F0-8BA4-2468C624D309}" srcOrd="2" destOrd="0" parTransId="{4E981D76-AE7E-49D7-BC04-31494AA14F43}" sibTransId="{AA603658-64D2-4BA3-A5B1-4FE1040DE542}"/>
    <dgm:cxn modelId="{41C82294-740B-48AE-9FCC-90166F1ADDD2}" type="presOf" srcId="{3AD1F820-492C-4704-8F00-01BCC2E9A299}" destId="{351045E6-01F5-42B6-A177-DCE820911473}" srcOrd="1" destOrd="0" presId="urn:microsoft.com/office/officeart/2005/8/layout/list1"/>
    <dgm:cxn modelId="{826491DF-9F2B-4672-81BA-B38FB25713E0}" type="presOf" srcId="{8CAD4F65-3723-4EF9-A2EB-568C1491F89E}" destId="{A14D1D04-3D33-49A6-A898-BD55AE04A502}" srcOrd="1" destOrd="0" presId="urn:microsoft.com/office/officeart/2005/8/layout/list1"/>
    <dgm:cxn modelId="{FCAD33D1-20E3-4888-A256-D248CBBA214E}" type="presOf" srcId="{8CAD4F65-3723-4EF9-A2EB-568C1491F89E}" destId="{BC15647D-8244-40D2-A03D-FF0297D2EA72}" srcOrd="0" destOrd="0" presId="urn:microsoft.com/office/officeart/2005/8/layout/list1"/>
    <dgm:cxn modelId="{8CB38998-5CFB-4575-868B-AB7603509BF7}" type="presOf" srcId="{2ACF5D5C-4E86-47F0-8BA4-2468C624D309}" destId="{D18AD2DF-8F86-4357-A3EE-0B6B50BD16C2}" srcOrd="0" destOrd="0" presId="urn:microsoft.com/office/officeart/2005/8/layout/list1"/>
    <dgm:cxn modelId="{4C6F04FA-3314-402E-A142-D40909875309}" type="presOf" srcId="{2ACF5D5C-4E86-47F0-8BA4-2468C624D309}" destId="{87E0E1CA-13E6-4A48-9F93-78E6F62F19CE}" srcOrd="1" destOrd="0" presId="urn:microsoft.com/office/officeart/2005/8/layout/list1"/>
    <dgm:cxn modelId="{B3320AA9-B7EB-4F98-A4DE-6FFFBE850B6D}" type="presOf" srcId="{68E3746A-BDB0-41E0-BD5E-3F8E2BAA1DB4}" destId="{647F9E97-9209-4579-95C9-0DF6037A5716}" srcOrd="0" destOrd="0" presId="urn:microsoft.com/office/officeart/2005/8/layout/list1"/>
    <dgm:cxn modelId="{CD8F618A-1468-43E9-BDE4-DAFD1D0EF761}" srcId="{68E3746A-BDB0-41E0-BD5E-3F8E2BAA1DB4}" destId="{8CAD4F65-3723-4EF9-A2EB-568C1491F89E}" srcOrd="0" destOrd="0" parTransId="{116369CB-22D3-4355-AC37-C03B9330DEF1}" sibTransId="{892F7215-9874-46E1-8BE4-18CBB44DFC69}"/>
    <dgm:cxn modelId="{7717FBC5-AC51-40F6-9AE5-B970B9230450}" type="presOf" srcId="{3AD1F820-492C-4704-8F00-01BCC2E9A299}" destId="{41AE10B3-F770-401F-99DD-B15FBB699D43}" srcOrd="0" destOrd="0" presId="urn:microsoft.com/office/officeart/2005/8/layout/list1"/>
    <dgm:cxn modelId="{D5842C12-0D7A-465C-8716-0858C6FA9677}" type="presParOf" srcId="{647F9E97-9209-4579-95C9-0DF6037A5716}" destId="{50B9E891-E90B-4C73-A6CA-0834F3D33199}" srcOrd="0" destOrd="0" presId="urn:microsoft.com/office/officeart/2005/8/layout/list1"/>
    <dgm:cxn modelId="{24D5CB47-F4BE-46C8-B1BD-49AD0F840D7A}" type="presParOf" srcId="{50B9E891-E90B-4C73-A6CA-0834F3D33199}" destId="{BC15647D-8244-40D2-A03D-FF0297D2EA72}" srcOrd="0" destOrd="0" presId="urn:microsoft.com/office/officeart/2005/8/layout/list1"/>
    <dgm:cxn modelId="{24A76746-A467-4A89-A93F-98433215ADA8}" type="presParOf" srcId="{50B9E891-E90B-4C73-A6CA-0834F3D33199}" destId="{A14D1D04-3D33-49A6-A898-BD55AE04A502}" srcOrd="1" destOrd="0" presId="urn:microsoft.com/office/officeart/2005/8/layout/list1"/>
    <dgm:cxn modelId="{3BD81C84-FCFF-4345-BC62-C8C37BFAE158}" type="presParOf" srcId="{647F9E97-9209-4579-95C9-0DF6037A5716}" destId="{FA059EA9-B9E7-41CF-8B25-2EA2EE2489B0}" srcOrd="1" destOrd="0" presId="urn:microsoft.com/office/officeart/2005/8/layout/list1"/>
    <dgm:cxn modelId="{66D00054-4F4C-40B1-B430-C4855C4193AF}" type="presParOf" srcId="{647F9E97-9209-4579-95C9-0DF6037A5716}" destId="{09BE75E5-7C1A-4B00-A422-F30FDC6DA7FE}" srcOrd="2" destOrd="0" presId="urn:microsoft.com/office/officeart/2005/8/layout/list1"/>
    <dgm:cxn modelId="{1B0C5195-92CC-40DB-BA83-600B9C759642}" type="presParOf" srcId="{647F9E97-9209-4579-95C9-0DF6037A5716}" destId="{4B0B11F6-13C1-417D-867D-CCB4D3B49399}" srcOrd="3" destOrd="0" presId="urn:microsoft.com/office/officeart/2005/8/layout/list1"/>
    <dgm:cxn modelId="{FFADB79C-3AC8-4CC9-8B73-1960038C91FA}" type="presParOf" srcId="{647F9E97-9209-4579-95C9-0DF6037A5716}" destId="{C0F79729-4938-48E4-A504-13D6770194AE}" srcOrd="4" destOrd="0" presId="urn:microsoft.com/office/officeart/2005/8/layout/list1"/>
    <dgm:cxn modelId="{10D24FC8-68DA-4869-A6CA-0A2CD10CC752}" type="presParOf" srcId="{C0F79729-4938-48E4-A504-13D6770194AE}" destId="{41AE10B3-F770-401F-99DD-B15FBB699D43}" srcOrd="0" destOrd="0" presId="urn:microsoft.com/office/officeart/2005/8/layout/list1"/>
    <dgm:cxn modelId="{9BF0348E-4E33-4BBA-8366-FDA53792AE0F}" type="presParOf" srcId="{C0F79729-4938-48E4-A504-13D6770194AE}" destId="{351045E6-01F5-42B6-A177-DCE820911473}" srcOrd="1" destOrd="0" presId="urn:microsoft.com/office/officeart/2005/8/layout/list1"/>
    <dgm:cxn modelId="{404AED80-520B-4608-B914-DCA3E7003292}" type="presParOf" srcId="{647F9E97-9209-4579-95C9-0DF6037A5716}" destId="{C1A69DBA-7D90-4AFB-B842-0FBFC6AFDD81}" srcOrd="5" destOrd="0" presId="urn:microsoft.com/office/officeart/2005/8/layout/list1"/>
    <dgm:cxn modelId="{ACBE203A-8441-452D-829D-961B227DB0D4}" type="presParOf" srcId="{647F9E97-9209-4579-95C9-0DF6037A5716}" destId="{076ABCFA-5884-470E-BC9E-BC1628957271}" srcOrd="6" destOrd="0" presId="urn:microsoft.com/office/officeart/2005/8/layout/list1"/>
    <dgm:cxn modelId="{72049C5D-204F-4751-8960-C66E4BEBDF60}" type="presParOf" srcId="{647F9E97-9209-4579-95C9-0DF6037A5716}" destId="{8EEE0C6E-C5BE-4071-AAFC-E0480D5AAC59}" srcOrd="7" destOrd="0" presId="urn:microsoft.com/office/officeart/2005/8/layout/list1"/>
    <dgm:cxn modelId="{B5B156E7-31D9-4834-97C5-329EF6848EA5}" type="presParOf" srcId="{647F9E97-9209-4579-95C9-0DF6037A5716}" destId="{3DEE2F35-AEE2-47C2-8F08-48A909A2A45F}" srcOrd="8" destOrd="0" presId="urn:microsoft.com/office/officeart/2005/8/layout/list1"/>
    <dgm:cxn modelId="{F2926498-4726-40E9-825F-3AB5AFAD8F2B}" type="presParOf" srcId="{3DEE2F35-AEE2-47C2-8F08-48A909A2A45F}" destId="{D18AD2DF-8F86-4357-A3EE-0B6B50BD16C2}" srcOrd="0" destOrd="0" presId="urn:microsoft.com/office/officeart/2005/8/layout/list1"/>
    <dgm:cxn modelId="{D5E96D98-B8A4-4A6E-9CE1-A75B3D640C48}" type="presParOf" srcId="{3DEE2F35-AEE2-47C2-8F08-48A909A2A45F}" destId="{87E0E1CA-13E6-4A48-9F93-78E6F62F19CE}" srcOrd="1" destOrd="0" presId="urn:microsoft.com/office/officeart/2005/8/layout/list1"/>
    <dgm:cxn modelId="{9B6CA783-1D78-4E31-90C7-8609AA453172}" type="presParOf" srcId="{647F9E97-9209-4579-95C9-0DF6037A5716}" destId="{A63224AD-EA48-4373-B752-74AD87E1427D}" srcOrd="9" destOrd="0" presId="urn:microsoft.com/office/officeart/2005/8/layout/list1"/>
    <dgm:cxn modelId="{8F9C20A0-5A0C-47AB-81DE-526E3895AAC8}" type="presParOf" srcId="{647F9E97-9209-4579-95C9-0DF6037A5716}" destId="{685C6A56-8B35-4E79-A02F-D60F4BF174BB}"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5AF5C0-76E0-4BF7-B343-D1C67E44D91A}"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D8518D4B-FD85-42BC-AE44-3B38EFEF3F49}">
      <dgm:prSet/>
      <dgm:spPr/>
      <dgm:t>
        <a:bodyPr/>
        <a:lstStyle/>
        <a:p>
          <a:r>
            <a:rPr lang="en-US" b="0" i="0" dirty="0"/>
            <a:t>Use SVM Classifier to predict the person in the given image</a:t>
          </a:r>
          <a:endParaRPr lang="en-US" dirty="0"/>
        </a:p>
      </dgm:t>
    </dgm:pt>
    <dgm:pt modelId="{38EDBBCA-291F-44A7-9480-93F8F08AFDF6}" type="parTrans" cxnId="{362580BE-995A-4242-82A7-E2EB09EAAA9F}">
      <dgm:prSet/>
      <dgm:spPr/>
      <dgm:t>
        <a:bodyPr/>
        <a:lstStyle/>
        <a:p>
          <a:endParaRPr lang="en-US"/>
        </a:p>
      </dgm:t>
    </dgm:pt>
    <dgm:pt modelId="{A263E530-7690-4E4A-8619-EE89AB6B4F62}" type="sibTrans" cxnId="{362580BE-995A-4242-82A7-E2EB09EAAA9F}">
      <dgm:prSet/>
      <dgm:spPr/>
      <dgm:t>
        <a:bodyPr/>
        <a:lstStyle/>
        <a:p>
          <a:endParaRPr lang="en-US"/>
        </a:p>
      </dgm:t>
    </dgm:pt>
    <dgm:pt modelId="{2A8951CC-6E4A-461D-A66E-5CAAB5D6CF42}">
      <dgm:prSet/>
      <dgm:spPr/>
      <dgm:t>
        <a:bodyPr/>
        <a:lstStyle/>
        <a:p>
          <a:r>
            <a:rPr lang="en-US" b="0" i="0"/>
            <a:t>Fit the classifier and print the score</a:t>
          </a:r>
          <a:endParaRPr lang="en-US"/>
        </a:p>
      </dgm:t>
    </dgm:pt>
    <dgm:pt modelId="{0D904060-8BBE-4828-A4CC-42F341F0180C}" type="parTrans" cxnId="{16460E93-79DD-47ED-9161-882501496BEA}">
      <dgm:prSet/>
      <dgm:spPr/>
      <dgm:t>
        <a:bodyPr/>
        <a:lstStyle/>
        <a:p>
          <a:endParaRPr lang="en-US"/>
        </a:p>
      </dgm:t>
    </dgm:pt>
    <dgm:pt modelId="{4494CF16-9AEB-4B29-8586-D80CA5027403}" type="sibTrans" cxnId="{16460E93-79DD-47ED-9161-882501496BEA}">
      <dgm:prSet/>
      <dgm:spPr/>
      <dgm:t>
        <a:bodyPr/>
        <a:lstStyle/>
        <a:p>
          <a:endParaRPr lang="en-US"/>
        </a:p>
      </dgm:t>
    </dgm:pt>
    <dgm:pt modelId="{39E1DAF4-4998-496E-B35A-1A3F933AF90B}" type="pres">
      <dgm:prSet presAssocID="{0A5AF5C0-76E0-4BF7-B343-D1C67E44D91A}" presName="diagram" presStyleCnt="0">
        <dgm:presLayoutVars>
          <dgm:dir/>
          <dgm:resizeHandles val="exact"/>
        </dgm:presLayoutVars>
      </dgm:prSet>
      <dgm:spPr/>
      <dgm:t>
        <a:bodyPr/>
        <a:lstStyle/>
        <a:p>
          <a:endParaRPr lang="en-CA"/>
        </a:p>
      </dgm:t>
    </dgm:pt>
    <dgm:pt modelId="{BA582E43-96CC-452F-BF16-CCE364E94D5E}" type="pres">
      <dgm:prSet presAssocID="{D8518D4B-FD85-42BC-AE44-3B38EFEF3F49}" presName="arrow" presStyleLbl="node1" presStyleIdx="0" presStyleCnt="2">
        <dgm:presLayoutVars>
          <dgm:bulletEnabled val="1"/>
        </dgm:presLayoutVars>
      </dgm:prSet>
      <dgm:spPr/>
      <dgm:t>
        <a:bodyPr/>
        <a:lstStyle/>
        <a:p>
          <a:endParaRPr lang="en-CA"/>
        </a:p>
      </dgm:t>
    </dgm:pt>
    <dgm:pt modelId="{A8EC5505-88D9-4CBA-8DF9-A18EA915646D}" type="pres">
      <dgm:prSet presAssocID="{2A8951CC-6E4A-461D-A66E-5CAAB5D6CF42}" presName="arrow" presStyleLbl="node1" presStyleIdx="1" presStyleCnt="2">
        <dgm:presLayoutVars>
          <dgm:bulletEnabled val="1"/>
        </dgm:presLayoutVars>
      </dgm:prSet>
      <dgm:spPr/>
      <dgm:t>
        <a:bodyPr/>
        <a:lstStyle/>
        <a:p>
          <a:endParaRPr lang="en-CA"/>
        </a:p>
      </dgm:t>
    </dgm:pt>
  </dgm:ptLst>
  <dgm:cxnLst>
    <dgm:cxn modelId="{7A621153-C132-4915-8CA4-EFFEC52FDCAF}" type="presOf" srcId="{0A5AF5C0-76E0-4BF7-B343-D1C67E44D91A}" destId="{39E1DAF4-4998-496E-B35A-1A3F933AF90B}" srcOrd="0" destOrd="0" presId="urn:microsoft.com/office/officeart/2005/8/layout/arrow5"/>
    <dgm:cxn modelId="{16460E93-79DD-47ED-9161-882501496BEA}" srcId="{0A5AF5C0-76E0-4BF7-B343-D1C67E44D91A}" destId="{2A8951CC-6E4A-461D-A66E-5CAAB5D6CF42}" srcOrd="1" destOrd="0" parTransId="{0D904060-8BBE-4828-A4CC-42F341F0180C}" sibTransId="{4494CF16-9AEB-4B29-8586-D80CA5027403}"/>
    <dgm:cxn modelId="{362580BE-995A-4242-82A7-E2EB09EAAA9F}" srcId="{0A5AF5C0-76E0-4BF7-B343-D1C67E44D91A}" destId="{D8518D4B-FD85-42BC-AE44-3B38EFEF3F49}" srcOrd="0" destOrd="0" parTransId="{38EDBBCA-291F-44A7-9480-93F8F08AFDF6}" sibTransId="{A263E530-7690-4E4A-8619-EE89AB6B4F62}"/>
    <dgm:cxn modelId="{07109C08-A111-4ECB-B48C-55C5735AABCB}" type="presOf" srcId="{D8518D4B-FD85-42BC-AE44-3B38EFEF3F49}" destId="{BA582E43-96CC-452F-BF16-CCE364E94D5E}" srcOrd="0" destOrd="0" presId="urn:microsoft.com/office/officeart/2005/8/layout/arrow5"/>
    <dgm:cxn modelId="{784389AA-0EE3-4414-A881-91B54230EBAF}" type="presOf" srcId="{2A8951CC-6E4A-461D-A66E-5CAAB5D6CF42}" destId="{A8EC5505-88D9-4CBA-8DF9-A18EA915646D}" srcOrd="0" destOrd="0" presId="urn:microsoft.com/office/officeart/2005/8/layout/arrow5"/>
    <dgm:cxn modelId="{3B98BD4E-2B19-47DF-B349-1C23F11F911D}" type="presParOf" srcId="{39E1DAF4-4998-496E-B35A-1A3F933AF90B}" destId="{BA582E43-96CC-452F-BF16-CCE364E94D5E}" srcOrd="0" destOrd="0" presId="urn:microsoft.com/office/officeart/2005/8/layout/arrow5"/>
    <dgm:cxn modelId="{E0469D20-8785-4912-AE08-BAC7385D2F11}" type="presParOf" srcId="{39E1DAF4-4998-496E-B35A-1A3F933AF90B}" destId="{A8EC5505-88D9-4CBA-8DF9-A18EA915646D}" srcOrd="1"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BE75E5-7C1A-4B00-A422-F30FDC6DA7FE}">
      <dsp:nvSpPr>
        <dsp:cNvPr id="0" name=""/>
        <dsp:cNvSpPr/>
      </dsp:nvSpPr>
      <dsp:spPr>
        <a:xfrm>
          <a:off x="0" y="418291"/>
          <a:ext cx="8742427" cy="65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4D1D04-3D33-49A6-A898-BD55AE04A502}">
      <dsp:nvSpPr>
        <dsp:cNvPr id="0" name=""/>
        <dsp:cNvSpPr/>
      </dsp:nvSpPr>
      <dsp:spPr>
        <a:xfrm>
          <a:off x="437121" y="34531"/>
          <a:ext cx="6119698"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1310" tIns="0" rIns="231310" bIns="0" numCol="1" spcCol="1270" anchor="ctr" anchorCtr="0">
          <a:noAutofit/>
        </a:bodyPr>
        <a:lstStyle/>
        <a:p>
          <a:pPr lvl="0" algn="l" defTabSz="1155700">
            <a:lnSpc>
              <a:spcPct val="90000"/>
            </a:lnSpc>
            <a:spcBef>
              <a:spcPct val="0"/>
            </a:spcBef>
            <a:spcAft>
              <a:spcPct val="35000"/>
            </a:spcAft>
            <a:buFont typeface="Arial" panose="020B0604020202020204" pitchFamily="34" charset="0"/>
            <a:buChar char="•"/>
          </a:pPr>
          <a:r>
            <a:rPr lang="en-US" sz="2600" b="0" i="0" kern="1200"/>
            <a:t>Creating X_train, X_test and y_train, y_test</a:t>
          </a:r>
        </a:p>
      </dsp:txBody>
      <dsp:txXfrm>
        <a:off x="474588" y="71998"/>
        <a:ext cx="6044764" cy="692586"/>
      </dsp:txXfrm>
    </dsp:sp>
    <dsp:sp modelId="{076ABCFA-5884-470E-BC9E-BC1628957271}">
      <dsp:nvSpPr>
        <dsp:cNvPr id="0" name=""/>
        <dsp:cNvSpPr/>
      </dsp:nvSpPr>
      <dsp:spPr>
        <a:xfrm>
          <a:off x="0" y="1597651"/>
          <a:ext cx="8742427" cy="65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1045E6-01F5-42B6-A177-DCE820911473}">
      <dsp:nvSpPr>
        <dsp:cNvPr id="0" name=""/>
        <dsp:cNvSpPr/>
      </dsp:nvSpPr>
      <dsp:spPr>
        <a:xfrm>
          <a:off x="437121" y="1213891"/>
          <a:ext cx="6119698"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1310" tIns="0" rIns="231310" bIns="0" numCol="1" spcCol="1270" anchor="ctr" anchorCtr="0">
          <a:noAutofit/>
        </a:bodyPr>
        <a:lstStyle/>
        <a:p>
          <a:pPr lvl="0" algn="l" defTabSz="1155700">
            <a:lnSpc>
              <a:spcPct val="90000"/>
            </a:lnSpc>
            <a:spcBef>
              <a:spcPct val="0"/>
            </a:spcBef>
            <a:spcAft>
              <a:spcPct val="35000"/>
            </a:spcAft>
            <a:buFont typeface="Arial" panose="020B0604020202020204" pitchFamily="34" charset="0"/>
            <a:buChar char="•"/>
          </a:pPr>
          <a:r>
            <a:rPr lang="en-US" sz="2600" b="0" i="0" kern="1200"/>
            <a:t>Use train_idx to seperate out training features and labels</a:t>
          </a:r>
        </a:p>
      </dsp:txBody>
      <dsp:txXfrm>
        <a:off x="474588" y="1251358"/>
        <a:ext cx="6044764" cy="692586"/>
      </dsp:txXfrm>
    </dsp:sp>
    <dsp:sp modelId="{685C6A56-8B35-4E79-A02F-D60F4BF174BB}">
      <dsp:nvSpPr>
        <dsp:cNvPr id="0" name=""/>
        <dsp:cNvSpPr/>
      </dsp:nvSpPr>
      <dsp:spPr>
        <a:xfrm>
          <a:off x="0" y="2777011"/>
          <a:ext cx="8742427" cy="65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E0E1CA-13E6-4A48-9F93-78E6F62F19CE}">
      <dsp:nvSpPr>
        <dsp:cNvPr id="0" name=""/>
        <dsp:cNvSpPr/>
      </dsp:nvSpPr>
      <dsp:spPr>
        <a:xfrm>
          <a:off x="437121" y="2393251"/>
          <a:ext cx="6119698"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1310" tIns="0" rIns="231310" bIns="0" numCol="1" spcCol="1270" anchor="ctr" anchorCtr="0">
          <a:noAutofit/>
        </a:bodyPr>
        <a:lstStyle/>
        <a:p>
          <a:pPr lvl="0" algn="l" defTabSz="1155700">
            <a:lnSpc>
              <a:spcPct val="90000"/>
            </a:lnSpc>
            <a:spcBef>
              <a:spcPct val="0"/>
            </a:spcBef>
            <a:spcAft>
              <a:spcPct val="35000"/>
            </a:spcAft>
            <a:buFont typeface="Arial" panose="020B0604020202020204" pitchFamily="34" charset="0"/>
            <a:buChar char="•"/>
          </a:pPr>
          <a:r>
            <a:rPr lang="en-US" sz="2600" b="0" i="0" kern="1200"/>
            <a:t>Use test_idx to seperate out testing features and labels</a:t>
          </a:r>
        </a:p>
      </dsp:txBody>
      <dsp:txXfrm>
        <a:off x="474588" y="2430718"/>
        <a:ext cx="6044764" cy="69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82E43-96CC-452F-BF16-CCE364E94D5E}">
      <dsp:nvSpPr>
        <dsp:cNvPr id="0" name=""/>
        <dsp:cNvSpPr/>
      </dsp:nvSpPr>
      <dsp:spPr>
        <a:xfrm rot="16200000">
          <a:off x="187" y="1214699"/>
          <a:ext cx="2142601" cy="2142601"/>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0" i="0" kern="1200" dirty="0"/>
            <a:t>Use SVM Classifier to predict the person in the given image</a:t>
          </a:r>
          <a:endParaRPr lang="en-US" sz="1500" kern="1200" dirty="0"/>
        </a:p>
      </dsp:txBody>
      <dsp:txXfrm rot="5400000">
        <a:off x="188" y="1750349"/>
        <a:ext cx="1767646" cy="1071301"/>
      </dsp:txXfrm>
    </dsp:sp>
    <dsp:sp modelId="{A8EC5505-88D9-4CBA-8DF9-A18EA915646D}">
      <dsp:nvSpPr>
        <dsp:cNvPr id="0" name=""/>
        <dsp:cNvSpPr/>
      </dsp:nvSpPr>
      <dsp:spPr>
        <a:xfrm rot="5400000">
          <a:off x="2357773" y="1214699"/>
          <a:ext cx="2142601" cy="2142601"/>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0" i="0" kern="1200"/>
            <a:t>Fit the classifier and print the score</a:t>
          </a:r>
          <a:endParaRPr lang="en-US" sz="1500" kern="1200"/>
        </a:p>
      </dsp:txBody>
      <dsp:txXfrm rot="-5400000">
        <a:off x="2732729" y="1750349"/>
        <a:ext cx="1767646" cy="107130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3/20/2023</a:t>
            </a:fld>
            <a:endParaRPr lang="en-US"/>
          </a:p>
        </p:txBody>
      </p:sp>
      <p:sp>
        <p:nvSpPr>
          <p:cNvPr id="4" name="Footer Placeholder 3">
            <a:extLst>
              <a:ext uri="{FF2B5EF4-FFF2-40B4-BE49-F238E27FC236}">
                <a16:creationId xmlns:a16="http://schemas.microsoft.com/office/drawing/2014/main" xmlns=""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3/20/2023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3450202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3642634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4058394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14</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15</a:t>
            </a:fld>
            <a:endParaRPr lang="en-US"/>
          </a:p>
        </p:txBody>
      </p:sp>
    </p:spTree>
    <p:extLst>
      <p:ext uri="{BB962C8B-B14F-4D97-AF65-F5344CB8AC3E}">
        <p14:creationId xmlns:p14="http://schemas.microsoft.com/office/powerpoint/2010/main" val="4207067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23</a:t>
            </a:fld>
            <a:endParaRPr lang="en-US"/>
          </a:p>
        </p:txBody>
      </p:sp>
    </p:spTree>
    <p:extLst>
      <p:ext uri="{BB962C8B-B14F-4D97-AF65-F5344CB8AC3E}">
        <p14:creationId xmlns:p14="http://schemas.microsoft.com/office/powerpoint/2010/main" val="1909760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xmlns=""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xmlns="" id="{938AD48E-7D67-4BE9-97B6-DB64DE5253B9}"/>
              </a:ext>
              <a:ext uri="{C183D7F6-B498-43B3-948B-1728B52AA6E4}">
                <adec:decorative xmlns:adec="http://schemas.microsoft.com/office/drawing/2017/decorative" xmlns=""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xmlns="" id="{EB6FF8E2-165B-49EB-8120-14190F9491BC}"/>
              </a:ext>
              <a:ext uri="{C183D7F6-B498-43B3-948B-1728B52AA6E4}">
                <adec:decorative xmlns:adec="http://schemas.microsoft.com/office/drawing/2017/decorative" xmlns=""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xmlns=""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xmlns=""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xmlns=""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xmlns="" id="{79DE9FAB-6BBA-4CFE-B67D-77B47F01ECA4}"/>
              </a:ext>
              <a:ext uri="{C183D7F6-B498-43B3-948B-1728B52AA6E4}">
                <adec:decorative xmlns:adec="http://schemas.microsoft.com/office/drawing/2017/decorative" xmlns=""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xmlns=""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xmlns=""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xmlns=""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xmlns=""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xmlns="" id="{82184FF4-7029-4ED7-813A-192E60608764}"/>
              </a:ext>
              <a:ext uri="{C183D7F6-B498-43B3-948B-1728B52AA6E4}">
                <adec:decorative xmlns:adec="http://schemas.microsoft.com/office/drawing/2017/decorative" xmlns=""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xmlns="" id="{AAA7AB09-557C-41AD-9113-FF9F68FA1035}"/>
              </a:ext>
              <a:ext uri="{C183D7F6-B498-43B3-948B-1728B52AA6E4}">
                <adec:decorative xmlns:adec="http://schemas.microsoft.com/office/drawing/2017/decorative" xmlns=""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xmlns="" id="{EF99ECAA-1F11-4937-BBA6-51935AB44C9D}"/>
              </a:ext>
              <a:ext uri="{C183D7F6-B498-43B3-948B-1728B52AA6E4}">
                <adec:decorative xmlns:adec="http://schemas.microsoft.com/office/drawing/2017/decorative" xmlns=""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xmlns=""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xmlns=""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xmlns=""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xmlns=""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xmlns=""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xmlns=""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xmlns=""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xmlns=""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xmlns=""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xmlns=""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xmlns=""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xmlns=""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xmlns=""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xmlns=""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xmlns="" id="{446AF837-10C6-44A5-B8D6-960A57487B43}"/>
              </a:ext>
              <a:ext uri="{C183D7F6-B498-43B3-948B-1728B52AA6E4}">
                <adec:decorative xmlns:adec="http://schemas.microsoft.com/office/drawing/2017/decorative" xmlns=""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xmlns=""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xmlns=""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xmlns=""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xmlns=""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xmlns="" id="{06966E3E-9B30-4375-AC9A-23256CC87D25}"/>
              </a:ext>
              <a:ext uri="{C183D7F6-B498-43B3-948B-1728B52AA6E4}">
                <adec:decorative xmlns:adec="http://schemas.microsoft.com/office/drawing/2017/decorative" xmlns=""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xmlns=""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xmlns=""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xmlns=""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xmlns="" id="{394664AE-6DC5-428F-9AC4-5A8F67571F72}"/>
              </a:ext>
              <a:ext uri="{C183D7F6-B498-43B3-948B-1728B52AA6E4}">
                <adec:decorative xmlns:adec="http://schemas.microsoft.com/office/drawing/2017/decorative" xmlns=""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xmlns=""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xmlns=""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xmlns=""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xmlns=""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xmlns=""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xmlns="" id="{83C43C1C-00B3-40E0-B073-B8C56206D07D}"/>
              </a:ext>
              <a:ext uri="{C183D7F6-B498-43B3-948B-1728B52AA6E4}">
                <adec:decorative xmlns:adec="http://schemas.microsoft.com/office/drawing/2017/decorative" xmlns=""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xmlns=""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xmlns=""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xmlns=""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xmlns=""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xmlns=""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xmlns=""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xmlns=""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xmlns=""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xmlns=""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xmlns=""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xmlns=""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xmlns=""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xmlns=""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xmlns=""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xmlns=""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xmlns=""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xmlns=""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xmlns=""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xmlns=""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xmlns=""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xmlns=""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xmlns=""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xmlns=""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xmlns=""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xmlns=""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xmlns=""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xmlns=""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xmlns=""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xmlns=""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xmlns=""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xmlns=""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xmlns=""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xmlns=""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xmlns=""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xmlns=""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xmlns=""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xmlns=""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xmlns="" id="{92FF63B4-C261-4597-9EE0-811D250B9D21}"/>
              </a:ext>
              <a:ext uri="{C183D7F6-B498-43B3-948B-1728B52AA6E4}">
                <adec:decorative xmlns:adec="http://schemas.microsoft.com/office/drawing/2017/decorative" xmlns=""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xmlns="" id="{F92CF088-7F97-4A11-8A81-0EF641F6986F}"/>
              </a:ext>
              <a:ext uri="{C183D7F6-B498-43B3-948B-1728B52AA6E4}">
                <adec:decorative xmlns:adec="http://schemas.microsoft.com/office/drawing/2017/decorative" xmlns=""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xmlns=""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xmlns=""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xmlns=""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xmlns=""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xmlns=""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xmlns=""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xmlns=""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xmlns=""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xmlns=""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xmlns=""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xmlns=""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xmlns=""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xmlns=""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xmlns=""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xmlns="" id="{80517979-166D-4AAA-ABBC-0C3E5C2ECF37}"/>
              </a:ext>
              <a:ext uri="{C183D7F6-B498-43B3-948B-1728B52AA6E4}">
                <adec:decorative xmlns:adec="http://schemas.microsoft.com/office/drawing/2017/decorative" xmlns=""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xmlns=""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xmlns=""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xmlns=""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xmlns=""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xmlns=""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xmlns=""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xmlns=""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xmlns=""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xmlns=""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xmlns=""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xmlns=""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xmlns=""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xmlns="" id="{B17C5C60-EC4D-410B-9997-0B73289605FD}"/>
              </a:ext>
              <a:ext uri="{C183D7F6-B498-43B3-948B-1728B52AA6E4}">
                <adec:decorative xmlns:adec="http://schemas.microsoft.com/office/drawing/2017/decorative" xmlns=""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xmlns=""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xmlns=""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xmlns=""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xmlns="" id="{80A2FA6F-99B7-4984-A80C-570644889F02}"/>
              </a:ext>
              <a:ext uri="{C183D7F6-B498-43B3-948B-1728B52AA6E4}">
                <adec:decorative xmlns:adec="http://schemas.microsoft.com/office/drawing/2017/decorative" xmlns=""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xmlns=""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xmlns=""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xmlns=""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xmlns=""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xmlns=""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E38C6F9E-A74F-4F54-9409-B6B93DF8CE78}"/>
              </a:ext>
              <a:ext uri="{C183D7F6-B498-43B3-948B-1728B52AA6E4}">
                <adec:decorative xmlns:adec="http://schemas.microsoft.com/office/drawing/2017/decorative" xmlns=""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xmlns="" id="{6F0F71C5-78A4-4793-9BD4-3DF0EE3E3EB7}"/>
              </a:ext>
              <a:ext uri="{C183D7F6-B498-43B3-948B-1728B52AA6E4}">
                <adec:decorative xmlns:adec="http://schemas.microsoft.com/office/drawing/2017/decorative" xmlns=""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xmlns=""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xmlns="" id="{E6093F87-C1F6-4FAB-B891-6F7D7FC20751}"/>
              </a:ext>
              <a:ext uri="{C183D7F6-B498-43B3-948B-1728B52AA6E4}">
                <adec:decorative xmlns:adec="http://schemas.microsoft.com/office/drawing/2017/decorative" xmlns=""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xmlns=""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xmlns=""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xmlns=""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xmlns=""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xmlns=""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xmlns=""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xmlns=""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xmlns=""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xmlns=""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xmlns=""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xmlns=""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xmlns=""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xmlns=""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xmlns=""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xmlns=""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xmlns=""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xmlns=""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xmlns=""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xmlns=""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xmlns=""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xmlns=""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xmlns=""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xmlns=""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xmlns=""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xmlns=""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xmlns=""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xmlns=""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xmlns=""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xmlns=""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xmlns=""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xmlns=""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6.xml"/><Relationship Id="rId7" Type="http://schemas.openxmlformats.org/officeDocument/2006/relationships/diagramLayout" Target="../diagrams/layout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18.png"/><Relationship Id="rId10" Type="http://schemas.microsoft.com/office/2007/relationships/diagramDrawing" Target="../diagrams/drawing1.xml"/><Relationship Id="rId4" Type="http://schemas.openxmlformats.org/officeDocument/2006/relationships/notesSlide" Target="../notesSlides/notesSlide6.xml"/><Relationship Id="rId9" Type="http://schemas.openxmlformats.org/officeDocument/2006/relationships/diagramColors" Target="../diagrams/colors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4.xml"/><Relationship Id="rId7" Type="http://schemas.openxmlformats.org/officeDocument/2006/relationships/image" Target="../media/image24.png"/><Relationship Id="rId12"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6.xml"/><Relationship Id="rId7" Type="http://schemas.openxmlformats.org/officeDocument/2006/relationships/diagramColors" Target="../diagrams/colors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6.xml"/><Relationship Id="rId7" Type="http://schemas.openxmlformats.org/officeDocument/2006/relationships/diagramColors" Target="../diagrams/colors3.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2.png"/><Relationship Id="rId4" Type="http://schemas.openxmlformats.org/officeDocument/2006/relationships/diagramData" Target="../diagrams/data3.xm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35.jpeg"/><Relationship Id="rId4"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37.jpeg"/><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slideLayout" Target="../slideLayouts/slideLayout3.xml"/><Relationship Id="rId7" Type="http://schemas.openxmlformats.org/officeDocument/2006/relationships/image" Target="../media/image8.jpe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notesSlide" Target="../notesSlides/notesSlide2.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slideLayout" Target="../slideLayouts/slideLayout3.xml"/><Relationship Id="rId7" Type="http://schemas.openxmlformats.org/officeDocument/2006/relationships/image" Target="../media/image8.jpe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notesSlide" Target="../notesSlides/notesSlide3.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slideLayout" Target="../slideLayouts/slideLayout3.xml"/><Relationship Id="rId7" Type="http://schemas.openxmlformats.org/officeDocument/2006/relationships/image" Target="../media/image8.jpe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slideLayout" Target="../slideLayouts/slideLayout3.xml"/><Relationship Id="rId7" Type="http://schemas.openxmlformats.org/officeDocument/2006/relationships/image" Target="../media/image8.jpe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notesSlide" Target="../notesSlides/notesSlide5.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6E938C-9D94-4B05-979A-D39FFC457291}"/>
              </a:ext>
            </a:extLst>
          </p:cNvPr>
          <p:cNvSpPr>
            <a:spLocks noGrp="1"/>
          </p:cNvSpPr>
          <p:nvPr>
            <p:ph type="ctrTitle"/>
          </p:nvPr>
        </p:nvSpPr>
        <p:spPr>
          <a:xfrm>
            <a:off x="7999414" y="1051551"/>
            <a:ext cx="3565524" cy="2384898"/>
          </a:xfrm>
        </p:spPr>
        <p:txBody>
          <a:bodyPr anchor="b" anchorCtr="0">
            <a:normAutofit fontScale="90000"/>
          </a:bodyPr>
          <a:lstStyle/>
          <a:p>
            <a:r>
              <a:rPr lang="en-US" dirty="0"/>
              <a:t>Computer Vision Project-Face Recognition</a:t>
            </a:r>
          </a:p>
        </p:txBody>
      </p:sp>
      <p:pic>
        <p:nvPicPr>
          <p:cNvPr id="14" name="Picture Placeholder 13" descr="Data Points Digital background">
            <a:extLst>
              <a:ext uri="{FF2B5EF4-FFF2-40B4-BE49-F238E27FC236}">
                <a16:creationId xmlns:a16="http://schemas.microsoft.com/office/drawing/2014/main" xmlns="" id="{9A8AD548-922D-4E1D-B19C-5F6E808B8160}"/>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xmlns="" id="{D9A11267-FC52-4990-8D98-010AFABA5544}"/>
              </a:ext>
            </a:extLst>
          </p:cNvPr>
          <p:cNvSpPr>
            <a:spLocks noGrp="1"/>
          </p:cNvSpPr>
          <p:nvPr>
            <p:ph type="body" sz="quarter" idx="14"/>
          </p:nvPr>
        </p:nvSpPr>
        <p:spPr>
          <a:xfrm>
            <a:off x="7999413" y="3568700"/>
            <a:ext cx="3565524" cy="1731963"/>
          </a:xfrm>
        </p:spPr>
        <p:txBody>
          <a:bodyPr>
            <a:normAutofit fontScale="92500" lnSpcReduction="20000"/>
          </a:bodyPr>
          <a:lstStyle/>
          <a:p>
            <a:r>
              <a:rPr lang="en-US" dirty="0"/>
              <a:t>Pankaj Bhatia</a:t>
            </a:r>
          </a:p>
          <a:p>
            <a:r>
              <a:rPr lang="en-US" dirty="0"/>
              <a:t>Palash Patel</a:t>
            </a:r>
          </a:p>
          <a:p>
            <a:r>
              <a:rPr lang="en-US" dirty="0"/>
              <a:t>Jeevan Jot Singh</a:t>
            </a:r>
          </a:p>
          <a:p>
            <a:r>
              <a:rPr lang="en-US" dirty="0"/>
              <a:t>Sunil Kumar</a:t>
            </a:r>
          </a:p>
        </p:txBody>
      </p:sp>
      <p:pic>
        <p:nvPicPr>
          <p:cNvPr id="4" name="Audio 3">
            <a:hlinkClick r:id="" action="ppaction://media"/>
            <a:extLst>
              <a:ext uri="{FF2B5EF4-FFF2-40B4-BE49-F238E27FC236}">
                <a16:creationId xmlns:a16="http://schemas.microsoft.com/office/drawing/2014/main" xmlns="" id="{200509CB-88FB-54A2-257E-7AE5BEE894A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752814286"/>
      </p:ext>
    </p:extLst>
  </p:cSld>
  <p:clrMapOvr>
    <a:masterClrMapping/>
  </p:clrMapOvr>
  <mc:AlternateContent xmlns:mc="http://schemas.openxmlformats.org/markup-compatibility/2006" xmlns:p14="http://schemas.microsoft.com/office/powerpoint/2010/main">
    <mc:Choice Requires="p14">
      <p:transition spd="slow" p14:dur="2000" advTm="17370"/>
    </mc:Choice>
    <mc:Fallback xmlns="">
      <p:transition spd="slow" advTm="17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B102D8-1D22-4940-AF19-07CF3A0DC5F4}"/>
              </a:ext>
            </a:extLst>
          </p:cNvPr>
          <p:cNvSpPr>
            <a:spLocks noGrp="1"/>
          </p:cNvSpPr>
          <p:nvPr>
            <p:ph type="title"/>
          </p:nvPr>
        </p:nvSpPr>
        <p:spPr>
          <a:xfrm>
            <a:off x="550862" y="549275"/>
            <a:ext cx="11091600" cy="1332000"/>
          </a:xfrm>
        </p:spPr>
        <p:txBody>
          <a:bodyPr/>
          <a:lstStyle/>
          <a:p>
            <a:r>
              <a:rPr lang="en-US" dirty="0"/>
              <a:t>Libraries Used</a:t>
            </a:r>
          </a:p>
        </p:txBody>
      </p:sp>
      <p:sp>
        <p:nvSpPr>
          <p:cNvPr id="14" name="Date Placeholder 13">
            <a:extLst>
              <a:ext uri="{FF2B5EF4-FFF2-40B4-BE49-F238E27FC236}">
                <a16:creationId xmlns:a16="http://schemas.microsoft.com/office/drawing/2014/main" xmlns="" id="{DC738669-5750-45EA-9715-A0041D4C569B}"/>
              </a:ext>
            </a:extLst>
          </p:cNvPr>
          <p:cNvSpPr>
            <a:spLocks noGrp="1"/>
          </p:cNvSpPr>
          <p:nvPr>
            <p:ph type="dt" sz="half" idx="10"/>
          </p:nvPr>
        </p:nvSpPr>
        <p:spPr>
          <a:xfrm>
            <a:off x="550862" y="7078712"/>
            <a:ext cx="2628900" cy="153888"/>
          </a:xfrm>
        </p:spPr>
        <p:txBody>
          <a:bodyPr/>
          <a:lstStyle/>
          <a:p>
            <a:r>
              <a:rPr lang="en-US" dirty="0"/>
              <a:t>Tuesday, February 2, 20XX</a:t>
            </a:r>
          </a:p>
        </p:txBody>
      </p:sp>
      <p:sp>
        <p:nvSpPr>
          <p:cNvPr id="15" name="Footer Placeholder 14">
            <a:extLst>
              <a:ext uri="{FF2B5EF4-FFF2-40B4-BE49-F238E27FC236}">
                <a16:creationId xmlns:a16="http://schemas.microsoft.com/office/drawing/2014/main" xmlns="" id="{CD05A243-8080-4F6D-8538-65CDDF891BA6}"/>
              </a:ext>
            </a:extLst>
          </p:cNvPr>
          <p:cNvSpPr>
            <a:spLocks noGrp="1"/>
          </p:cNvSpPr>
          <p:nvPr>
            <p:ph type="ftr" sz="quarter" idx="11"/>
          </p:nvPr>
        </p:nvSpPr>
        <p:spPr>
          <a:xfrm>
            <a:off x="3359150" y="6924824"/>
            <a:ext cx="6379210" cy="153888"/>
          </a:xfrm>
        </p:spPr>
        <p:txBody>
          <a:bodyPr/>
          <a:lstStyle/>
          <a:p>
            <a:r>
              <a:rPr lang="en-US" dirty="0"/>
              <a:t>Sample Footer Text</a:t>
            </a:r>
          </a:p>
        </p:txBody>
      </p:sp>
      <p:sp>
        <p:nvSpPr>
          <p:cNvPr id="16" name="Slide Number Placeholder 15">
            <a:extLst>
              <a:ext uri="{FF2B5EF4-FFF2-40B4-BE49-F238E27FC236}">
                <a16:creationId xmlns:a16="http://schemas.microsoft.com/office/drawing/2014/main" xmlns=""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10</a:t>
            </a:fld>
            <a:endParaRPr lang="en-US"/>
          </a:p>
        </p:txBody>
      </p:sp>
      <p:sp>
        <p:nvSpPr>
          <p:cNvPr id="4" name="Content Placeholder 3">
            <a:extLst>
              <a:ext uri="{FF2B5EF4-FFF2-40B4-BE49-F238E27FC236}">
                <a16:creationId xmlns:a16="http://schemas.microsoft.com/office/drawing/2014/main" xmlns="" id="{EFDC1A45-B685-E8B2-DAC7-B6E456DEFC16}"/>
              </a:ext>
            </a:extLst>
          </p:cNvPr>
          <p:cNvSpPr>
            <a:spLocks noGrp="1"/>
          </p:cNvSpPr>
          <p:nvPr>
            <p:ph idx="1"/>
          </p:nvPr>
        </p:nvSpPr>
        <p:spPr/>
        <p:txBody>
          <a:bodyPr/>
          <a:lstStyle/>
          <a:p>
            <a:r>
              <a:rPr lang="en-US" dirty="0"/>
              <a:t>OS</a:t>
            </a:r>
          </a:p>
          <a:p>
            <a:r>
              <a:rPr lang="en-US" dirty="0"/>
              <a:t>NumPy</a:t>
            </a:r>
          </a:p>
          <a:p>
            <a:r>
              <a:rPr lang="en-US" dirty="0"/>
              <a:t>CV2</a:t>
            </a:r>
          </a:p>
          <a:p>
            <a:r>
              <a:rPr lang="en-US" dirty="0"/>
              <a:t>TensorFlow</a:t>
            </a:r>
          </a:p>
          <a:p>
            <a:r>
              <a:rPr lang="en-US" dirty="0"/>
              <a:t>Keras</a:t>
            </a:r>
          </a:p>
          <a:p>
            <a:r>
              <a:rPr lang="en-US" dirty="0"/>
              <a:t>Matplotlib</a:t>
            </a:r>
            <a:endParaRPr lang="en-IN" dirty="0"/>
          </a:p>
        </p:txBody>
      </p:sp>
      <p:pic>
        <p:nvPicPr>
          <p:cNvPr id="6" name="Audio 5">
            <a:hlinkClick r:id="" action="ppaction://media"/>
            <a:extLst>
              <a:ext uri="{FF2B5EF4-FFF2-40B4-BE49-F238E27FC236}">
                <a16:creationId xmlns:a16="http://schemas.microsoft.com/office/drawing/2014/main" xmlns="" id="{CEC003D6-04D1-94CC-73D2-97C08BBAFC1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96947791"/>
      </p:ext>
    </p:extLst>
  </p:cSld>
  <p:clrMapOvr>
    <a:masterClrMapping/>
  </p:clrMapOvr>
  <mc:AlternateContent xmlns:mc="http://schemas.openxmlformats.org/markup-compatibility/2006" xmlns:p14="http://schemas.microsoft.com/office/powerpoint/2010/main">
    <mc:Choice Requires="p14">
      <p:transition spd="slow" p14:dur="2000" advTm="13364"/>
    </mc:Choice>
    <mc:Fallback xmlns="">
      <p:transition spd="slow" advTm="133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B102D8-1D22-4940-AF19-07CF3A0DC5F4}"/>
              </a:ext>
            </a:extLst>
          </p:cNvPr>
          <p:cNvSpPr>
            <a:spLocks noGrp="1"/>
          </p:cNvSpPr>
          <p:nvPr>
            <p:ph type="title"/>
          </p:nvPr>
        </p:nvSpPr>
        <p:spPr>
          <a:xfrm>
            <a:off x="550862" y="549275"/>
            <a:ext cx="11091600" cy="1332000"/>
          </a:xfrm>
        </p:spPr>
        <p:txBody>
          <a:bodyPr/>
          <a:lstStyle/>
          <a:p>
            <a:r>
              <a:rPr lang="en-US" dirty="0"/>
              <a:t>Reading image from Zip file</a:t>
            </a:r>
            <a:br>
              <a:rPr lang="en-US" dirty="0"/>
            </a:br>
            <a:endParaRPr lang="en-US" dirty="0"/>
          </a:p>
        </p:txBody>
      </p:sp>
      <p:sp>
        <p:nvSpPr>
          <p:cNvPr id="14" name="Date Placeholder 13">
            <a:extLst>
              <a:ext uri="{FF2B5EF4-FFF2-40B4-BE49-F238E27FC236}">
                <a16:creationId xmlns:a16="http://schemas.microsoft.com/office/drawing/2014/main" xmlns="" id="{DC738669-5750-45EA-9715-A0041D4C569B}"/>
              </a:ext>
            </a:extLst>
          </p:cNvPr>
          <p:cNvSpPr>
            <a:spLocks noGrp="1"/>
          </p:cNvSpPr>
          <p:nvPr>
            <p:ph type="dt" sz="half" idx="10"/>
          </p:nvPr>
        </p:nvSpPr>
        <p:spPr>
          <a:xfrm>
            <a:off x="550862" y="7078712"/>
            <a:ext cx="2628900" cy="153888"/>
          </a:xfrm>
        </p:spPr>
        <p:txBody>
          <a:bodyPr/>
          <a:lstStyle/>
          <a:p>
            <a:r>
              <a:rPr lang="en-US" dirty="0"/>
              <a:t>Tuesday, February 2, 20XX</a:t>
            </a:r>
          </a:p>
        </p:txBody>
      </p:sp>
      <p:sp>
        <p:nvSpPr>
          <p:cNvPr id="15" name="Footer Placeholder 14">
            <a:extLst>
              <a:ext uri="{FF2B5EF4-FFF2-40B4-BE49-F238E27FC236}">
                <a16:creationId xmlns:a16="http://schemas.microsoft.com/office/drawing/2014/main" xmlns="" id="{CD05A243-8080-4F6D-8538-65CDDF891BA6}"/>
              </a:ext>
            </a:extLst>
          </p:cNvPr>
          <p:cNvSpPr>
            <a:spLocks noGrp="1"/>
          </p:cNvSpPr>
          <p:nvPr>
            <p:ph type="ftr" sz="quarter" idx="11"/>
          </p:nvPr>
        </p:nvSpPr>
        <p:spPr>
          <a:xfrm>
            <a:off x="3359150" y="6924824"/>
            <a:ext cx="6379210" cy="153888"/>
          </a:xfrm>
        </p:spPr>
        <p:txBody>
          <a:bodyPr/>
          <a:lstStyle/>
          <a:p>
            <a:r>
              <a:rPr lang="en-US" dirty="0"/>
              <a:t>Sample Footer Text</a:t>
            </a:r>
          </a:p>
        </p:txBody>
      </p:sp>
      <p:sp>
        <p:nvSpPr>
          <p:cNvPr id="16" name="Slide Number Placeholder 15">
            <a:extLst>
              <a:ext uri="{FF2B5EF4-FFF2-40B4-BE49-F238E27FC236}">
                <a16:creationId xmlns:a16="http://schemas.microsoft.com/office/drawing/2014/main" xmlns=""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pic>
        <p:nvPicPr>
          <p:cNvPr id="5" name="Content Placeholder 4">
            <a:extLst>
              <a:ext uri="{FF2B5EF4-FFF2-40B4-BE49-F238E27FC236}">
                <a16:creationId xmlns:a16="http://schemas.microsoft.com/office/drawing/2014/main" xmlns="" id="{1AC3972A-B0C0-25A8-A514-B7C06BC744A9}"/>
              </a:ext>
            </a:extLst>
          </p:cNvPr>
          <p:cNvPicPr>
            <a:picLocks noGrp="1" noChangeAspect="1"/>
          </p:cNvPicPr>
          <p:nvPr>
            <p:ph idx="1"/>
          </p:nvPr>
        </p:nvPicPr>
        <p:blipFill>
          <a:blip r:embed="rId4"/>
          <a:stretch>
            <a:fillRect/>
          </a:stretch>
        </p:blipFill>
        <p:spPr>
          <a:xfrm>
            <a:off x="1002306" y="2239347"/>
            <a:ext cx="6812153" cy="2492251"/>
          </a:xfrm>
        </p:spPr>
      </p:pic>
      <p:pic>
        <p:nvPicPr>
          <p:cNvPr id="10" name="Audio 9">
            <a:hlinkClick r:id="" action="ppaction://media"/>
            <a:extLst>
              <a:ext uri="{FF2B5EF4-FFF2-40B4-BE49-F238E27FC236}">
                <a16:creationId xmlns:a16="http://schemas.microsoft.com/office/drawing/2014/main" xmlns="" id="{F37C9AF4-A045-033B-1A7A-6B7B426CA5A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2046419"/>
      </p:ext>
    </p:extLst>
  </p:cSld>
  <p:clrMapOvr>
    <a:masterClrMapping/>
  </p:clrMapOvr>
  <mc:AlternateContent xmlns:mc="http://schemas.openxmlformats.org/markup-compatibility/2006" xmlns:p14="http://schemas.microsoft.com/office/powerpoint/2010/main">
    <mc:Choice Requires="p14">
      <p:transition spd="slow" p14:dur="2000" advTm="52011"/>
    </mc:Choice>
    <mc:Fallback xmlns="">
      <p:transition spd="slow" advTm="52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B102D8-1D22-4940-AF19-07CF3A0DC5F4}"/>
              </a:ext>
            </a:extLst>
          </p:cNvPr>
          <p:cNvSpPr>
            <a:spLocks noGrp="1"/>
          </p:cNvSpPr>
          <p:nvPr>
            <p:ph type="title"/>
          </p:nvPr>
        </p:nvSpPr>
        <p:spPr>
          <a:xfrm>
            <a:off x="550862" y="549275"/>
            <a:ext cx="11091600" cy="1332000"/>
          </a:xfrm>
        </p:spPr>
        <p:txBody>
          <a:bodyPr/>
          <a:lstStyle/>
          <a:p>
            <a:r>
              <a:rPr lang="en-US" dirty="0"/>
              <a:t>VGG Face Model</a:t>
            </a:r>
          </a:p>
        </p:txBody>
      </p:sp>
      <p:sp>
        <p:nvSpPr>
          <p:cNvPr id="14" name="Date Placeholder 13">
            <a:extLst>
              <a:ext uri="{FF2B5EF4-FFF2-40B4-BE49-F238E27FC236}">
                <a16:creationId xmlns:a16="http://schemas.microsoft.com/office/drawing/2014/main" xmlns="" id="{DC738669-5750-45EA-9715-A0041D4C569B}"/>
              </a:ext>
            </a:extLst>
          </p:cNvPr>
          <p:cNvSpPr>
            <a:spLocks noGrp="1"/>
          </p:cNvSpPr>
          <p:nvPr>
            <p:ph type="dt" sz="half" idx="10"/>
          </p:nvPr>
        </p:nvSpPr>
        <p:spPr>
          <a:xfrm>
            <a:off x="436563" y="6916787"/>
            <a:ext cx="2628900" cy="153888"/>
          </a:xfrm>
        </p:spPr>
        <p:txBody>
          <a:bodyPr/>
          <a:lstStyle/>
          <a:p>
            <a:r>
              <a:rPr lang="en-US" dirty="0"/>
              <a:t>Tuesday, February 2, 20XX</a:t>
            </a:r>
          </a:p>
        </p:txBody>
      </p:sp>
      <p:sp>
        <p:nvSpPr>
          <p:cNvPr id="15" name="Footer Placeholder 14">
            <a:extLst>
              <a:ext uri="{FF2B5EF4-FFF2-40B4-BE49-F238E27FC236}">
                <a16:creationId xmlns:a16="http://schemas.microsoft.com/office/drawing/2014/main" xmlns="" id="{CD05A243-8080-4F6D-8538-65CDDF891BA6}"/>
              </a:ext>
            </a:extLst>
          </p:cNvPr>
          <p:cNvSpPr>
            <a:spLocks noGrp="1"/>
          </p:cNvSpPr>
          <p:nvPr>
            <p:ph type="ftr" sz="quarter" idx="11"/>
          </p:nvPr>
        </p:nvSpPr>
        <p:spPr>
          <a:xfrm>
            <a:off x="3218322" y="6908587"/>
            <a:ext cx="6379210" cy="153888"/>
          </a:xfrm>
        </p:spPr>
        <p:txBody>
          <a:bodyPr/>
          <a:lstStyle/>
          <a:p>
            <a:r>
              <a:rPr lang="en-US" dirty="0"/>
              <a:t>Sample Footer Text</a:t>
            </a:r>
          </a:p>
        </p:txBody>
      </p:sp>
      <p:sp>
        <p:nvSpPr>
          <p:cNvPr id="16" name="Slide Number Placeholder 15">
            <a:extLst>
              <a:ext uri="{FF2B5EF4-FFF2-40B4-BE49-F238E27FC236}">
                <a16:creationId xmlns:a16="http://schemas.microsoft.com/office/drawing/2014/main" xmlns=""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12</a:t>
            </a:fld>
            <a:endParaRPr lang="en-US"/>
          </a:p>
        </p:txBody>
      </p:sp>
      <p:pic>
        <p:nvPicPr>
          <p:cNvPr id="5" name="Content Placeholder 4">
            <a:extLst>
              <a:ext uri="{FF2B5EF4-FFF2-40B4-BE49-F238E27FC236}">
                <a16:creationId xmlns:a16="http://schemas.microsoft.com/office/drawing/2014/main" xmlns="" id="{49885BE5-3864-19C6-AF58-0DF8A74309DA}"/>
              </a:ext>
            </a:extLst>
          </p:cNvPr>
          <p:cNvPicPr>
            <a:picLocks noGrp="1" noChangeAspect="1"/>
          </p:cNvPicPr>
          <p:nvPr>
            <p:ph idx="1"/>
          </p:nvPr>
        </p:nvPicPr>
        <p:blipFill>
          <a:blip r:embed="rId4"/>
          <a:stretch>
            <a:fillRect/>
          </a:stretch>
        </p:blipFill>
        <p:spPr>
          <a:xfrm>
            <a:off x="6496911" y="0"/>
            <a:ext cx="5695089" cy="6858000"/>
          </a:xfrm>
        </p:spPr>
      </p:pic>
      <p:sp>
        <p:nvSpPr>
          <p:cNvPr id="8" name="TextBox 7">
            <a:extLst>
              <a:ext uri="{FF2B5EF4-FFF2-40B4-BE49-F238E27FC236}">
                <a16:creationId xmlns:a16="http://schemas.microsoft.com/office/drawing/2014/main" xmlns="" id="{7A9998A1-6AB2-AA33-C6C4-ABA3ED6991DC}"/>
              </a:ext>
            </a:extLst>
          </p:cNvPr>
          <p:cNvSpPr txBox="1"/>
          <p:nvPr/>
        </p:nvSpPr>
        <p:spPr>
          <a:xfrm>
            <a:off x="310373" y="2136338"/>
            <a:ext cx="6097554" cy="3693319"/>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Inter"/>
              </a:rPr>
              <a:t>VGG-Face model uses the Sequential API from TensorFlow's Keras module.</a:t>
            </a:r>
          </a:p>
          <a:p>
            <a:pPr marL="285750" indent="-285750">
              <a:buFont typeface="Arial" panose="020B0604020202020204" pitchFamily="34" charset="0"/>
              <a:buChar char="•"/>
            </a:pPr>
            <a:endParaRPr lang="en-US" b="0" i="0" dirty="0">
              <a:effectLst/>
              <a:latin typeface="Inter"/>
            </a:endParaRPr>
          </a:p>
          <a:p>
            <a:pPr marL="285750" indent="-285750">
              <a:buFont typeface="Arial" panose="020B0604020202020204" pitchFamily="34" charset="0"/>
              <a:buChar char="•"/>
            </a:pPr>
            <a:r>
              <a:rPr lang="en-US" b="0" i="0" dirty="0">
                <a:effectLst/>
                <a:latin typeface="Inter"/>
              </a:rPr>
              <a:t>It creates a Convolutional Neural Network model with multiple layers of Convolution2D and MaxPooling2D. </a:t>
            </a:r>
          </a:p>
          <a:p>
            <a:pPr marL="285750" indent="-285750">
              <a:buFont typeface="Arial" panose="020B0604020202020204" pitchFamily="34" charset="0"/>
              <a:buChar char="•"/>
            </a:pPr>
            <a:endParaRPr lang="en-US" dirty="0">
              <a:latin typeface="Inter"/>
            </a:endParaRPr>
          </a:p>
          <a:p>
            <a:pPr marL="285750" indent="-285750">
              <a:buFont typeface="Arial" panose="020B0604020202020204" pitchFamily="34" charset="0"/>
              <a:buChar char="•"/>
            </a:pPr>
            <a:r>
              <a:rPr lang="en-US" b="0" i="0" dirty="0">
                <a:effectLst/>
                <a:latin typeface="Inter"/>
              </a:rPr>
              <a:t>The model input shape is (224,224,3) and it uses the ‘</a:t>
            </a:r>
            <a:r>
              <a:rPr lang="en-US" dirty="0" err="1">
                <a:latin typeface="Inter"/>
              </a:rPr>
              <a:t>R</a:t>
            </a:r>
            <a:r>
              <a:rPr lang="en-US" b="0" i="0" dirty="0" err="1">
                <a:effectLst/>
                <a:latin typeface="Inter"/>
              </a:rPr>
              <a:t>elu</a:t>
            </a:r>
            <a:r>
              <a:rPr lang="en-US" b="0" i="0" dirty="0">
                <a:effectLst/>
                <a:latin typeface="Inter"/>
              </a:rPr>
              <a:t>' activation function for all Convolution2D layers except the last one, which doesn't have an activation function. </a:t>
            </a:r>
          </a:p>
          <a:p>
            <a:pPr marL="285750" indent="-285750">
              <a:buFont typeface="Arial" panose="020B0604020202020204" pitchFamily="34" charset="0"/>
              <a:buChar char="•"/>
            </a:pPr>
            <a:endParaRPr lang="en-US" dirty="0">
              <a:latin typeface="Inter"/>
            </a:endParaRPr>
          </a:p>
          <a:p>
            <a:pPr marL="285750" indent="-285750">
              <a:buFont typeface="Arial" panose="020B0604020202020204" pitchFamily="34" charset="0"/>
              <a:buChar char="•"/>
            </a:pPr>
            <a:r>
              <a:rPr lang="en-US" b="0" i="0" dirty="0">
                <a:effectLst/>
                <a:latin typeface="Inter"/>
              </a:rPr>
              <a:t>The model is then compiled with a ‘</a:t>
            </a:r>
            <a:r>
              <a:rPr lang="en-US" dirty="0" err="1">
                <a:latin typeface="Inter"/>
              </a:rPr>
              <a:t>S</a:t>
            </a:r>
            <a:r>
              <a:rPr lang="en-US" b="0" i="0" dirty="0" err="1">
                <a:effectLst/>
                <a:latin typeface="Inter"/>
              </a:rPr>
              <a:t>oftmax</a:t>
            </a:r>
            <a:r>
              <a:rPr lang="en-US" b="0" i="0" dirty="0">
                <a:effectLst/>
                <a:latin typeface="Inter"/>
              </a:rPr>
              <a:t>’ activation function for classification and a categorical cross-entropy loss function.</a:t>
            </a:r>
            <a:endParaRPr lang="en-IN" dirty="0"/>
          </a:p>
        </p:txBody>
      </p:sp>
      <p:pic>
        <p:nvPicPr>
          <p:cNvPr id="7" name="Audio 6">
            <a:hlinkClick r:id="" action="ppaction://media"/>
            <a:extLst>
              <a:ext uri="{FF2B5EF4-FFF2-40B4-BE49-F238E27FC236}">
                <a16:creationId xmlns:a16="http://schemas.microsoft.com/office/drawing/2014/main" xmlns="" id="{191B535F-7B3B-950E-CD6D-8386C6978A5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03363132"/>
      </p:ext>
    </p:extLst>
  </p:cSld>
  <p:clrMapOvr>
    <a:masterClrMapping/>
  </p:clrMapOvr>
  <mc:AlternateContent xmlns:mc="http://schemas.openxmlformats.org/markup-compatibility/2006" xmlns:p14="http://schemas.microsoft.com/office/powerpoint/2010/main">
    <mc:Choice Requires="p14">
      <p:transition spd="slow" p14:dur="2000" advTm="44979"/>
    </mc:Choice>
    <mc:Fallback xmlns="">
      <p:transition spd="slow" advTm="44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CB102D8-1D22-4940-AF19-07CF3A0DC5F4}"/>
              </a:ext>
            </a:extLst>
          </p:cNvPr>
          <p:cNvSpPr>
            <a:spLocks noGrp="1"/>
          </p:cNvSpPr>
          <p:nvPr>
            <p:ph type="title"/>
          </p:nvPr>
        </p:nvSpPr>
        <p:spPr>
          <a:xfrm>
            <a:off x="6201412" y="549275"/>
            <a:ext cx="5437185" cy="1997855"/>
          </a:xfrm>
        </p:spPr>
        <p:txBody>
          <a:bodyPr wrap="square" anchor="b">
            <a:normAutofit/>
          </a:bodyPr>
          <a:lstStyle/>
          <a:p>
            <a:r>
              <a:rPr lang="en-US" dirty="0"/>
              <a:t>Loading The Model</a:t>
            </a:r>
          </a:p>
        </p:txBody>
      </p:sp>
      <p:pic>
        <p:nvPicPr>
          <p:cNvPr id="18" name="Picture 17">
            <a:extLst>
              <a:ext uri="{FF2B5EF4-FFF2-40B4-BE49-F238E27FC236}">
                <a16:creationId xmlns:a16="http://schemas.microsoft.com/office/drawing/2014/main" xmlns="" id="{A79EF2BF-7E15-370D-596F-4E67D40CB8A7}"/>
              </a:ext>
            </a:extLst>
          </p:cNvPr>
          <p:cNvPicPr>
            <a:picLocks noChangeAspect="1"/>
          </p:cNvPicPr>
          <p:nvPr/>
        </p:nvPicPr>
        <p:blipFill>
          <a:blip r:embed="rId4"/>
          <a:stretch>
            <a:fillRect/>
          </a:stretch>
        </p:blipFill>
        <p:spPr>
          <a:xfrm>
            <a:off x="918042" y="549275"/>
            <a:ext cx="4362783" cy="5759450"/>
          </a:xfrm>
          <a:custGeom>
            <a:avLst/>
            <a:gdLst/>
            <a:ahLst/>
            <a:cxnLst/>
            <a:rect l="l" t="t" r="r" b="b"/>
            <a:pathLst>
              <a:path w="5092062" h="5759450">
                <a:moveTo>
                  <a:pt x="0" y="0"/>
                </a:moveTo>
                <a:lnTo>
                  <a:pt x="5092062" y="0"/>
                </a:lnTo>
                <a:lnTo>
                  <a:pt x="5092062" y="5759450"/>
                </a:lnTo>
                <a:lnTo>
                  <a:pt x="0" y="5759450"/>
                </a:lnTo>
                <a:close/>
              </a:path>
            </a:pathLst>
          </a:custGeom>
        </p:spPr>
      </p:pic>
      <p:sp>
        <p:nvSpPr>
          <p:cNvPr id="13" name="Content Placeholder 12">
            <a:extLst>
              <a:ext uri="{FF2B5EF4-FFF2-40B4-BE49-F238E27FC236}">
                <a16:creationId xmlns:a16="http://schemas.microsoft.com/office/drawing/2014/main" xmlns="" id="{1FB230B7-9D3A-B4FD-72AC-379B30FC2807}"/>
              </a:ext>
            </a:extLst>
          </p:cNvPr>
          <p:cNvSpPr>
            <a:spLocks noGrp="1"/>
          </p:cNvSpPr>
          <p:nvPr>
            <p:ph idx="1"/>
          </p:nvPr>
        </p:nvSpPr>
        <p:spPr>
          <a:xfrm>
            <a:off x="6201410" y="2677306"/>
            <a:ext cx="5437187" cy="3415519"/>
          </a:xfrm>
        </p:spPr>
        <p:txBody>
          <a:bodyPr anchor="t">
            <a:normAutofit/>
          </a:bodyPr>
          <a:lstStyle/>
          <a:p>
            <a:pPr>
              <a:lnSpc>
                <a:spcPct val="100000"/>
              </a:lnSpc>
            </a:pPr>
            <a:r>
              <a:rPr lang="en-US" dirty="0"/>
              <a:t>It loads a VGG- Face Model using the </a:t>
            </a:r>
            <a:r>
              <a:rPr lang="en-US" dirty="0" err="1"/>
              <a:t>vgg_face</a:t>
            </a:r>
            <a:r>
              <a:rPr lang="en-US" dirty="0"/>
              <a:t>() function.</a:t>
            </a:r>
          </a:p>
          <a:p>
            <a:pPr>
              <a:lnSpc>
                <a:spcPct val="100000"/>
              </a:lnSpc>
            </a:pPr>
            <a:r>
              <a:rPr lang="en-US" dirty="0"/>
              <a:t>Prints the summary of model architecture using the summary ()method.</a:t>
            </a:r>
          </a:p>
          <a:p>
            <a:pPr marL="0" indent="0">
              <a:lnSpc>
                <a:spcPct val="100000"/>
              </a:lnSpc>
              <a:buNone/>
            </a:pPr>
            <a:r>
              <a:rPr lang="en-US" dirty="0"/>
              <a:t>And then loads the pre-trained model weights from the file vgg_face_weight.h5</a:t>
            </a:r>
            <a:endParaRPr lang="en-IN" dirty="0"/>
          </a:p>
        </p:txBody>
      </p:sp>
      <p:sp>
        <p:nvSpPr>
          <p:cNvPr id="14" name="Date Placeholder 13">
            <a:extLst>
              <a:ext uri="{FF2B5EF4-FFF2-40B4-BE49-F238E27FC236}">
                <a16:creationId xmlns:a16="http://schemas.microsoft.com/office/drawing/2014/main" xmlns="" id="{DC738669-5750-45EA-9715-A0041D4C569B}"/>
              </a:ext>
            </a:extLst>
          </p:cNvPr>
          <p:cNvSpPr>
            <a:spLocks noGrp="1"/>
          </p:cNvSpPr>
          <p:nvPr>
            <p:ph type="dt" sz="half" idx="10"/>
          </p:nvPr>
        </p:nvSpPr>
        <p:spPr>
          <a:xfrm>
            <a:off x="579438" y="6920036"/>
            <a:ext cx="2628900" cy="153888"/>
          </a:xfrm>
        </p:spPr>
        <p:txBody>
          <a:bodyPr>
            <a:normAutofit/>
          </a:bodyPr>
          <a:lstStyle/>
          <a:p>
            <a:pPr>
              <a:spcAft>
                <a:spcPts val="600"/>
              </a:spcAft>
            </a:pPr>
            <a:endParaRPr lang="en-US" dirty="0"/>
          </a:p>
        </p:txBody>
      </p:sp>
      <p:sp>
        <p:nvSpPr>
          <p:cNvPr id="15" name="Footer Placeholder 14">
            <a:extLst>
              <a:ext uri="{FF2B5EF4-FFF2-40B4-BE49-F238E27FC236}">
                <a16:creationId xmlns:a16="http://schemas.microsoft.com/office/drawing/2014/main" xmlns="" id="{CD05A243-8080-4F6D-8538-65CDDF891BA6}"/>
              </a:ext>
            </a:extLst>
          </p:cNvPr>
          <p:cNvSpPr>
            <a:spLocks noGrp="1"/>
          </p:cNvSpPr>
          <p:nvPr>
            <p:ph type="ftr" sz="quarter" idx="11"/>
          </p:nvPr>
        </p:nvSpPr>
        <p:spPr>
          <a:xfrm>
            <a:off x="3208338" y="7001965"/>
            <a:ext cx="6379210" cy="153888"/>
          </a:xfrm>
        </p:spPr>
        <p:txBody>
          <a:bodyPr>
            <a:normAutofit/>
          </a:bodyPr>
          <a:lstStyle/>
          <a:p>
            <a:pPr>
              <a:spcAft>
                <a:spcPts val="600"/>
              </a:spcAft>
            </a:pPr>
            <a:endParaRPr lang="en-US" dirty="0"/>
          </a:p>
        </p:txBody>
      </p:sp>
      <p:sp>
        <p:nvSpPr>
          <p:cNvPr id="16" name="Slide Number Placeholder 15">
            <a:extLst>
              <a:ext uri="{FF2B5EF4-FFF2-40B4-BE49-F238E27FC236}">
                <a16:creationId xmlns:a16="http://schemas.microsoft.com/office/drawing/2014/main" xmlns="" id="{3F8A62C8-5437-4C47-AC0F-0605F84CBA57}"/>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13</a:t>
            </a:fld>
            <a:endParaRPr lang="en-US"/>
          </a:p>
        </p:txBody>
      </p:sp>
      <p:pic>
        <p:nvPicPr>
          <p:cNvPr id="7" name="Audio 6">
            <a:hlinkClick r:id="" action="ppaction://media"/>
            <a:extLst>
              <a:ext uri="{FF2B5EF4-FFF2-40B4-BE49-F238E27FC236}">
                <a16:creationId xmlns:a16="http://schemas.microsoft.com/office/drawing/2014/main" xmlns="" id="{54B24949-804F-6D90-D5EC-860DD59D16B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98181327"/>
      </p:ext>
    </p:extLst>
  </p:cSld>
  <p:clrMapOvr>
    <a:masterClrMapping/>
  </p:clrMapOvr>
  <mc:AlternateContent xmlns:mc="http://schemas.openxmlformats.org/markup-compatibility/2006" xmlns:p14="http://schemas.microsoft.com/office/powerpoint/2010/main">
    <mc:Choice Requires="p14">
      <p:transition spd="slow" p14:dur="2000" advTm="24121"/>
    </mc:Choice>
    <mc:Fallback xmlns="">
      <p:transition spd="slow" advTm="24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xmlns="" id="{FAD72D26-24EF-4CBD-9431-A558CB7CA906}"/>
              </a:ext>
            </a:extLst>
          </p:cNvPr>
          <p:cNvSpPr>
            <a:spLocks noGrp="1"/>
          </p:cNvSpPr>
          <p:nvPr>
            <p:ph type="title"/>
          </p:nvPr>
        </p:nvSpPr>
        <p:spPr>
          <a:xfrm>
            <a:off x="1124427" y="196900"/>
            <a:ext cx="4500562" cy="1562959"/>
          </a:xfrm>
        </p:spPr>
        <p:txBody>
          <a:bodyPr wrap="square" anchor="t">
            <a:normAutofit/>
          </a:bodyPr>
          <a:lstStyle/>
          <a:p>
            <a:r>
              <a:rPr lang="en-US" dirty="0"/>
              <a:t>VGG Face Descriptor</a:t>
            </a:r>
          </a:p>
        </p:txBody>
      </p:sp>
      <p:pic>
        <p:nvPicPr>
          <p:cNvPr id="8" name="Picture 7">
            <a:extLst>
              <a:ext uri="{FF2B5EF4-FFF2-40B4-BE49-F238E27FC236}">
                <a16:creationId xmlns:a16="http://schemas.microsoft.com/office/drawing/2014/main" xmlns="" id="{F1C8FC52-F666-A5D0-B49B-6B42FED03457}"/>
              </a:ext>
            </a:extLst>
          </p:cNvPr>
          <p:cNvPicPr>
            <a:picLocks noChangeAspect="1"/>
          </p:cNvPicPr>
          <p:nvPr/>
        </p:nvPicPr>
        <p:blipFill>
          <a:blip r:embed="rId5"/>
          <a:stretch>
            <a:fillRect/>
          </a:stretch>
        </p:blipFill>
        <p:spPr>
          <a:xfrm>
            <a:off x="0" y="4358858"/>
            <a:ext cx="12192000" cy="2103121"/>
          </a:xfrm>
          <a:custGeom>
            <a:avLst/>
            <a:gdLst/>
            <a:ahLst/>
            <a:cxnLst/>
            <a:rect l="l" t="t" r="r" b="b"/>
            <a:pathLst>
              <a:path w="12192000" h="3227900">
                <a:moveTo>
                  <a:pt x="0" y="0"/>
                </a:moveTo>
                <a:lnTo>
                  <a:pt x="12192000" y="0"/>
                </a:lnTo>
                <a:lnTo>
                  <a:pt x="12192000" y="3227900"/>
                </a:lnTo>
                <a:lnTo>
                  <a:pt x="0" y="3227900"/>
                </a:lnTo>
                <a:close/>
              </a:path>
            </a:pathLst>
          </a:custGeom>
        </p:spPr>
      </p:pic>
      <p:grpSp>
        <p:nvGrpSpPr>
          <p:cNvPr id="26" name="Group 14">
            <a:extLst>
              <a:ext uri="{FF2B5EF4-FFF2-40B4-BE49-F238E27FC236}">
                <a16:creationId xmlns:a16="http://schemas.microsoft.com/office/drawing/2014/main" xmlns="" id="{30493E29-1143-4080-A31C-64E36832060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50863" y="398538"/>
            <a:ext cx="631474" cy="667800"/>
            <a:chOff x="2994153" y="1378666"/>
            <a:chExt cx="631474" cy="667800"/>
          </a:xfrm>
        </p:grpSpPr>
        <p:sp>
          <p:nvSpPr>
            <p:cNvPr id="27" name="Freeform: Shape 15">
              <a:extLst>
                <a:ext uri="{FF2B5EF4-FFF2-40B4-BE49-F238E27FC236}">
                  <a16:creationId xmlns:a16="http://schemas.microsoft.com/office/drawing/2014/main" xmlns="" id="{54F335CB-D905-4ACD-9B94-4BFC5E45C893}"/>
                </a:ext>
                <a:ext uri="{C183D7F6-B498-43B3-948B-1728B52AA6E4}">
                  <adec:decorative xmlns:adec="http://schemas.microsoft.com/office/drawing/2017/decorative" xmlns="" val="1"/>
                </a:ext>
              </a:extLst>
            </p:cNvPr>
            <p:cNvSpPr>
              <a:spLocks noChangeAspect="1"/>
            </p:cNvSpPr>
            <p:nvPr>
              <p:extLst>
                <p:ext uri="{386F3935-93C4-4BCD-93E2-E3B085C9AB24}">
                  <p16:designElem xmlns:p16="http://schemas.microsoft.com/office/powerpoint/2015/main" xmlns="" val="1"/>
                </p:ext>
              </p:extLst>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16">
              <a:extLst>
                <a:ext uri="{FF2B5EF4-FFF2-40B4-BE49-F238E27FC236}">
                  <a16:creationId xmlns:a16="http://schemas.microsoft.com/office/drawing/2014/main" xmlns="" id="{E30707A2-C7E1-4028-BD83-12C7212FF87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9" name="Oval 18">
            <a:extLst>
              <a:ext uri="{FF2B5EF4-FFF2-40B4-BE49-F238E27FC236}">
                <a16:creationId xmlns:a16="http://schemas.microsoft.com/office/drawing/2014/main" xmlns="" id="{D7AA753E-FFC2-4B5B-A791-BEC976053A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1365888"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Date Placeholder 1">
            <a:extLst>
              <a:ext uri="{FF2B5EF4-FFF2-40B4-BE49-F238E27FC236}">
                <a16:creationId xmlns:a16="http://schemas.microsoft.com/office/drawing/2014/main" xmlns="" id="{81FCAF0A-629F-4EC6-B3E6-563ED999F360}"/>
              </a:ext>
            </a:extLst>
          </p:cNvPr>
          <p:cNvSpPr>
            <a:spLocks noGrp="1"/>
          </p:cNvSpPr>
          <p:nvPr>
            <p:ph type="dt" sz="half" idx="10"/>
          </p:nvPr>
        </p:nvSpPr>
        <p:spPr>
          <a:xfrm>
            <a:off x="452421" y="6885991"/>
            <a:ext cx="2628900" cy="153888"/>
          </a:xfrm>
        </p:spPr>
        <p:txBody>
          <a:bodyPr>
            <a:normAutofit/>
          </a:bodyPr>
          <a:lstStyle/>
          <a:p>
            <a:pPr>
              <a:spcAft>
                <a:spcPts val="600"/>
              </a:spcAft>
            </a:pPr>
            <a:r>
              <a:rPr lang="en-US" dirty="0"/>
              <a:t>Tuesday, February 2, 20XX</a:t>
            </a:r>
          </a:p>
        </p:txBody>
      </p:sp>
      <p:sp>
        <p:nvSpPr>
          <p:cNvPr id="7" name="Footer Placeholder 6">
            <a:extLst>
              <a:ext uri="{FF2B5EF4-FFF2-40B4-BE49-F238E27FC236}">
                <a16:creationId xmlns:a16="http://schemas.microsoft.com/office/drawing/2014/main" xmlns="" id="{920A7C57-D6C5-4BA0-AB3C-41D4E3436B0E}"/>
              </a:ext>
            </a:extLst>
          </p:cNvPr>
          <p:cNvSpPr>
            <a:spLocks noGrp="1"/>
          </p:cNvSpPr>
          <p:nvPr>
            <p:ph type="ftr" sz="quarter" idx="11"/>
          </p:nvPr>
        </p:nvSpPr>
        <p:spPr>
          <a:xfrm>
            <a:off x="3374708" y="6859165"/>
            <a:ext cx="6379210" cy="153888"/>
          </a:xfrm>
        </p:spPr>
        <p:txBody>
          <a:bodyPr>
            <a:normAutofit/>
          </a:bodyPr>
          <a:lstStyle/>
          <a:p>
            <a:pPr>
              <a:spcAft>
                <a:spcPts val="600"/>
              </a:spcAft>
            </a:pPr>
            <a:r>
              <a:rPr lang="en-US" dirty="0"/>
              <a:t>Sample Footer Text</a:t>
            </a:r>
          </a:p>
        </p:txBody>
      </p:sp>
      <p:sp>
        <p:nvSpPr>
          <p:cNvPr id="6" name="Slide Number Placeholder 5">
            <a:extLst>
              <a:ext uri="{FF2B5EF4-FFF2-40B4-BE49-F238E27FC236}">
                <a16:creationId xmlns:a16="http://schemas.microsoft.com/office/drawing/2014/main" xmlns="" id="{5E5CAC52-3FD1-464A-805A-B8F7AF04574A}"/>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14</a:t>
            </a:fld>
            <a:endParaRPr lang="en-US"/>
          </a:p>
        </p:txBody>
      </p:sp>
      <p:graphicFrame>
        <p:nvGraphicFramePr>
          <p:cNvPr id="4" name="Content Placeholder 3" descr="Timeline Smart Art Placeholder ">
            <a:extLst>
              <a:ext uri="{FF2B5EF4-FFF2-40B4-BE49-F238E27FC236}">
                <a16:creationId xmlns:a16="http://schemas.microsoft.com/office/drawing/2014/main" xmlns="" id="{93897051-DA8D-4072-A594-51769F8D52F5}"/>
              </a:ext>
            </a:extLst>
          </p:cNvPr>
          <p:cNvGraphicFramePr>
            <a:graphicFrameLocks noGrp="1"/>
          </p:cNvGraphicFramePr>
          <p:nvPr>
            <p:ph idx="1"/>
            <p:extLst>
              <p:ext uri="{D42A27DB-BD31-4B8C-83A1-F6EECF244321}">
                <p14:modId xmlns:p14="http://schemas.microsoft.com/office/powerpoint/2010/main" val="3832112828"/>
              </p:ext>
            </p:extLst>
          </p:nvPr>
        </p:nvGraphicFramePr>
        <p:xfrm>
          <a:off x="3834882" y="1754467"/>
          <a:ext cx="7302403" cy="229428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1" name="Audio 10">
            <a:hlinkClick r:id="" action="ppaction://media"/>
            <a:extLst>
              <a:ext uri="{FF2B5EF4-FFF2-40B4-BE49-F238E27FC236}">
                <a16:creationId xmlns:a16="http://schemas.microsoft.com/office/drawing/2014/main" xmlns="" id="{2F0CD3AF-1B78-8953-1BF5-C6739D3DEF2C}"/>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24630061"/>
      </p:ext>
    </p:extLst>
  </p:cSld>
  <p:clrMapOvr>
    <a:masterClrMapping/>
  </p:clrMapOvr>
  <mc:AlternateContent xmlns:mc="http://schemas.openxmlformats.org/markup-compatibility/2006" xmlns:p14="http://schemas.microsoft.com/office/powerpoint/2010/main">
    <mc:Choice Requires="p14">
      <p:transition spd="slow" p14:dur="2000" advTm="30597"/>
    </mc:Choice>
    <mc:Fallback xmlns="">
      <p:transition spd="slow" advTm="30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xmlns="" id="{D10F3D66-0109-4903-90B9-66D0E288F721}"/>
              </a:ext>
              <a:ext uri="{C183D7F6-B498-43B3-948B-1728B52AA6E4}">
                <adec:decorative xmlns:adec="http://schemas.microsoft.com/office/drawing/2017/decorative" xmlns=""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xmlns=""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xmlns=""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 name="Title 6">
            <a:extLst>
              <a:ext uri="{FF2B5EF4-FFF2-40B4-BE49-F238E27FC236}">
                <a16:creationId xmlns:a16="http://schemas.microsoft.com/office/drawing/2014/main" xmlns="" id="{4B18D636-CC10-4B1E-AA38-419DCCF2D9C9}"/>
              </a:ext>
            </a:extLst>
          </p:cNvPr>
          <p:cNvSpPr>
            <a:spLocks noGrp="1"/>
          </p:cNvSpPr>
          <p:nvPr>
            <p:ph type="title"/>
          </p:nvPr>
        </p:nvSpPr>
        <p:spPr>
          <a:xfrm>
            <a:off x="550862" y="549275"/>
            <a:ext cx="11097551" cy="1332000"/>
          </a:xfrm>
        </p:spPr>
        <p:txBody>
          <a:bodyPr>
            <a:normAutofit/>
          </a:bodyPr>
          <a:lstStyle/>
          <a:p>
            <a:r>
              <a:rPr lang="en-US" dirty="0"/>
              <a:t>Embedding Vector</a:t>
            </a:r>
          </a:p>
        </p:txBody>
      </p:sp>
      <p:sp>
        <p:nvSpPr>
          <p:cNvPr id="9" name="Text Placeholder 8">
            <a:extLst>
              <a:ext uri="{FF2B5EF4-FFF2-40B4-BE49-F238E27FC236}">
                <a16:creationId xmlns:a16="http://schemas.microsoft.com/office/drawing/2014/main" xmlns="" id="{0D098C43-2F2A-4100-89BC-5931039293FA}"/>
              </a:ext>
            </a:extLst>
          </p:cNvPr>
          <p:cNvSpPr>
            <a:spLocks noGrp="1"/>
          </p:cNvSpPr>
          <p:nvPr>
            <p:ph type="body" idx="1"/>
          </p:nvPr>
        </p:nvSpPr>
        <p:spPr>
          <a:xfrm>
            <a:off x="550864" y="1731375"/>
            <a:ext cx="5437186" cy="535354"/>
          </a:xfrm>
        </p:spPr>
        <p:txBody>
          <a:bodyPr/>
          <a:lstStyle/>
          <a:p>
            <a:r>
              <a:rPr lang="en-US"/>
              <a:t>Subtitle</a:t>
            </a:r>
            <a:endParaRPr lang="en-US" dirty="0"/>
          </a:p>
        </p:txBody>
      </p:sp>
      <p:pic>
        <p:nvPicPr>
          <p:cNvPr id="3" name="Content Placeholder 2">
            <a:extLst>
              <a:ext uri="{FF2B5EF4-FFF2-40B4-BE49-F238E27FC236}">
                <a16:creationId xmlns:a16="http://schemas.microsoft.com/office/drawing/2014/main" xmlns="" id="{0923854D-E4A8-51AD-C483-3C13096E2F65}"/>
              </a:ext>
            </a:extLst>
          </p:cNvPr>
          <p:cNvPicPr>
            <a:picLocks noGrp="1" noChangeAspect="1"/>
          </p:cNvPicPr>
          <p:nvPr>
            <p:ph sz="half" idx="2"/>
          </p:nvPr>
        </p:nvPicPr>
        <p:blipFill>
          <a:blip r:embed="rId5"/>
          <a:stretch>
            <a:fillRect/>
          </a:stretch>
        </p:blipFill>
        <p:spPr>
          <a:xfrm>
            <a:off x="462755" y="1833151"/>
            <a:ext cx="9044899" cy="4654259"/>
          </a:xfrm>
        </p:spPr>
      </p:pic>
      <p:sp>
        <p:nvSpPr>
          <p:cNvPr id="11" name="Text Placeholder 10">
            <a:extLst>
              <a:ext uri="{FF2B5EF4-FFF2-40B4-BE49-F238E27FC236}">
                <a16:creationId xmlns:a16="http://schemas.microsoft.com/office/drawing/2014/main" xmlns="" id="{60726BA7-44D6-4116-90E3-38325026EAAD}"/>
              </a:ext>
            </a:extLst>
          </p:cNvPr>
          <p:cNvSpPr>
            <a:spLocks noGrp="1"/>
          </p:cNvSpPr>
          <p:nvPr>
            <p:ph type="body" sz="quarter" idx="3"/>
          </p:nvPr>
        </p:nvSpPr>
        <p:spPr>
          <a:xfrm>
            <a:off x="6212024" y="1731375"/>
            <a:ext cx="5436392" cy="535354"/>
          </a:xfrm>
        </p:spPr>
        <p:txBody>
          <a:bodyPr/>
          <a:lstStyle/>
          <a:p>
            <a:r>
              <a:rPr lang="en-US" dirty="0"/>
              <a:t>Subtitle</a:t>
            </a:r>
          </a:p>
        </p:txBody>
      </p:sp>
      <p:sp>
        <p:nvSpPr>
          <p:cNvPr id="12" name="Content Placeholder 11">
            <a:extLst>
              <a:ext uri="{FF2B5EF4-FFF2-40B4-BE49-F238E27FC236}">
                <a16:creationId xmlns:a16="http://schemas.microsoft.com/office/drawing/2014/main" xmlns="" id="{7FB7F30B-2A84-4C44-BC5A-E826ED6E74A2}"/>
              </a:ext>
            </a:extLst>
          </p:cNvPr>
          <p:cNvSpPr>
            <a:spLocks noGrp="1"/>
          </p:cNvSpPr>
          <p:nvPr>
            <p:ph sz="quarter" idx="4"/>
          </p:nvPr>
        </p:nvSpPr>
        <p:spPr>
          <a:xfrm flipH="1">
            <a:off x="12192000" y="5035950"/>
            <a:ext cx="867747" cy="1548206"/>
          </a:xfrm>
        </p:spPr>
        <p:txBody>
          <a:bodyPr/>
          <a:lstStyle/>
          <a:p>
            <a:endParaRPr lang="en-US" dirty="0"/>
          </a:p>
        </p:txBody>
      </p:sp>
      <p:sp>
        <p:nvSpPr>
          <p:cNvPr id="4" name="Date Placeholder 3">
            <a:extLst>
              <a:ext uri="{FF2B5EF4-FFF2-40B4-BE49-F238E27FC236}">
                <a16:creationId xmlns:a16="http://schemas.microsoft.com/office/drawing/2014/main" xmlns="" id="{0C329F70-04F7-4C70-BCF8-D4371F54EF2F}"/>
              </a:ext>
            </a:extLst>
          </p:cNvPr>
          <p:cNvSpPr>
            <a:spLocks noGrp="1"/>
          </p:cNvSpPr>
          <p:nvPr>
            <p:ph type="dt" sz="half" idx="10"/>
          </p:nvPr>
        </p:nvSpPr>
        <p:spPr>
          <a:xfrm>
            <a:off x="640557" y="6878687"/>
            <a:ext cx="2628900" cy="153888"/>
          </a:xfrm>
        </p:spPr>
        <p:txBody>
          <a:bodyPr/>
          <a:lstStyle/>
          <a:p>
            <a:r>
              <a:rPr lang="en-US" dirty="0"/>
              <a:t>Tuesday, February 2, 20XX</a:t>
            </a:r>
          </a:p>
        </p:txBody>
      </p:sp>
      <p:sp>
        <p:nvSpPr>
          <p:cNvPr id="5" name="Footer Placeholder 4">
            <a:extLst>
              <a:ext uri="{FF2B5EF4-FFF2-40B4-BE49-F238E27FC236}">
                <a16:creationId xmlns:a16="http://schemas.microsoft.com/office/drawing/2014/main" xmlns="" id="{06A3302E-502D-4151-81C9-5FD6AF9596D6}"/>
              </a:ext>
            </a:extLst>
          </p:cNvPr>
          <p:cNvSpPr>
            <a:spLocks noGrp="1"/>
          </p:cNvSpPr>
          <p:nvPr>
            <p:ph type="ftr" sz="quarter" idx="11"/>
          </p:nvPr>
        </p:nvSpPr>
        <p:spPr>
          <a:xfrm>
            <a:off x="3368675" y="6858000"/>
            <a:ext cx="6379210" cy="153888"/>
          </a:xfrm>
        </p:spPr>
        <p:txBody>
          <a:bodyPr/>
          <a:lstStyle/>
          <a:p>
            <a:r>
              <a:rPr lang="en-US" dirty="0"/>
              <a:t>Sample Footer Text</a:t>
            </a:r>
          </a:p>
        </p:txBody>
      </p:sp>
      <p:sp>
        <p:nvSpPr>
          <p:cNvPr id="6" name="Slide Number Placeholder 5">
            <a:extLst>
              <a:ext uri="{FF2B5EF4-FFF2-40B4-BE49-F238E27FC236}">
                <a16:creationId xmlns:a16="http://schemas.microsoft.com/office/drawing/2014/main" xmlns=""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
        <p:nvSpPr>
          <p:cNvPr id="22" name="Freeform: Shape 21">
            <a:extLst>
              <a:ext uri="{FF2B5EF4-FFF2-40B4-BE49-F238E27FC236}">
                <a16:creationId xmlns:a16="http://schemas.microsoft.com/office/drawing/2014/main" xmlns="" id="{C6F3814E-455F-456B-B1AF-7B993965A2C0}"/>
              </a:ext>
              <a:ext uri="{C183D7F6-B498-43B3-948B-1728B52AA6E4}">
                <adec:decorative xmlns:adec="http://schemas.microsoft.com/office/drawing/2017/decorative" xmlns=""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0" name="Audio 9">
            <a:hlinkClick r:id="" action="ppaction://media"/>
            <a:extLst>
              <a:ext uri="{FF2B5EF4-FFF2-40B4-BE49-F238E27FC236}">
                <a16:creationId xmlns:a16="http://schemas.microsoft.com/office/drawing/2014/main" xmlns="" id="{766FFC47-62A2-6BE8-D7BA-5D82BA92B41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54418549"/>
      </p:ext>
    </p:extLst>
  </p:cSld>
  <p:clrMapOvr>
    <a:masterClrMapping/>
  </p:clrMapOvr>
  <mc:AlternateContent xmlns:mc="http://schemas.openxmlformats.org/markup-compatibility/2006" xmlns:p14="http://schemas.microsoft.com/office/powerpoint/2010/main">
    <mc:Choice Requires="p14">
      <p:transition spd="slow" p14:dur="2000" advTm="44218"/>
    </mc:Choice>
    <mc:Fallback xmlns="">
      <p:transition spd="slow" advTm="44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B102D8-1D22-4940-AF19-07CF3A0DC5F4}"/>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r>
              <a:rPr lang="en-US" sz="4400"/>
              <a:t>Face recognition Using a pre-trained model</a:t>
            </a:r>
            <a:br>
              <a:rPr lang="en-US" sz="4400"/>
            </a:br>
            <a:endParaRPr lang="en-US" sz="4400"/>
          </a:p>
        </p:txBody>
      </p:sp>
      <p:pic>
        <p:nvPicPr>
          <p:cNvPr id="5" name="Content Placeholder 4">
            <a:extLst>
              <a:ext uri="{FF2B5EF4-FFF2-40B4-BE49-F238E27FC236}">
                <a16:creationId xmlns:a16="http://schemas.microsoft.com/office/drawing/2014/main" xmlns="" id="{80CD6E13-51A9-DA92-2E57-E6166CFCBE2F}"/>
              </a:ext>
            </a:extLst>
          </p:cNvPr>
          <p:cNvPicPr>
            <a:picLocks noGrp="1" noChangeAspect="1"/>
          </p:cNvPicPr>
          <p:nvPr>
            <p:ph idx="1"/>
          </p:nvPr>
        </p:nvPicPr>
        <p:blipFill>
          <a:blip r:embed="rId4"/>
          <a:stretch>
            <a:fillRect/>
          </a:stretch>
        </p:blipFill>
        <p:spPr>
          <a:xfrm>
            <a:off x="4740986" y="549275"/>
            <a:ext cx="6454942" cy="5761037"/>
          </a:xfrm>
          <a:custGeom>
            <a:avLst/>
            <a:gdLst/>
            <a:ahLst/>
            <a:cxnLst/>
            <a:rect l="l" t="t" r="r" b="b"/>
            <a:pathLst>
              <a:path w="7345363" h="5761037">
                <a:moveTo>
                  <a:pt x="0" y="0"/>
                </a:moveTo>
                <a:lnTo>
                  <a:pt x="7345363" y="0"/>
                </a:lnTo>
                <a:lnTo>
                  <a:pt x="7345363" y="5761037"/>
                </a:lnTo>
                <a:lnTo>
                  <a:pt x="0" y="5761037"/>
                </a:lnTo>
                <a:close/>
              </a:path>
            </a:pathLst>
          </a:custGeom>
        </p:spPr>
      </p:pic>
      <p:sp>
        <p:nvSpPr>
          <p:cNvPr id="14" name="Date Placeholder 13">
            <a:extLst>
              <a:ext uri="{FF2B5EF4-FFF2-40B4-BE49-F238E27FC236}">
                <a16:creationId xmlns:a16="http://schemas.microsoft.com/office/drawing/2014/main" xmlns="" id="{DC738669-5750-45EA-9715-A0041D4C569B}"/>
              </a:ext>
            </a:extLst>
          </p:cNvPr>
          <p:cNvSpPr>
            <a:spLocks noGrp="1"/>
          </p:cNvSpPr>
          <p:nvPr>
            <p:ph type="dt" sz="half" idx="10"/>
          </p:nvPr>
        </p:nvSpPr>
        <p:spPr>
          <a:xfrm>
            <a:off x="451626" y="6859637"/>
            <a:ext cx="2628900" cy="153888"/>
          </a:xfrm>
        </p:spPr>
        <p:txBody>
          <a:bodyPr vert="horz" wrap="square" lIns="0" tIns="0" rIns="0" bIns="0" rtlCol="0" anchor="ctr">
            <a:normAutofit/>
          </a:bodyPr>
          <a:lstStyle/>
          <a:p>
            <a:pPr>
              <a:spcAft>
                <a:spcPts val="600"/>
              </a:spcAft>
            </a:pPr>
            <a:r>
              <a:rPr lang="en-US" dirty="0">
                <a:solidFill>
                  <a:schemeClr val="tx1">
                    <a:alpha val="80000"/>
                  </a:schemeClr>
                </a:solidFill>
              </a:rPr>
              <a:t>Tuesday, February 2, 20XX</a:t>
            </a:r>
          </a:p>
        </p:txBody>
      </p:sp>
      <p:sp>
        <p:nvSpPr>
          <p:cNvPr id="15" name="Footer Placeholder 14">
            <a:extLst>
              <a:ext uri="{FF2B5EF4-FFF2-40B4-BE49-F238E27FC236}">
                <a16:creationId xmlns:a16="http://schemas.microsoft.com/office/drawing/2014/main" xmlns="" id="{CD05A243-8080-4F6D-8538-65CDDF891BA6}"/>
              </a:ext>
            </a:extLst>
          </p:cNvPr>
          <p:cNvSpPr>
            <a:spLocks noGrp="1"/>
          </p:cNvSpPr>
          <p:nvPr>
            <p:ph type="ftr" sz="quarter" idx="11"/>
          </p:nvPr>
        </p:nvSpPr>
        <p:spPr>
          <a:xfrm>
            <a:off x="3444875" y="6888471"/>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Sample Footer Text</a:t>
            </a:r>
          </a:p>
        </p:txBody>
      </p:sp>
      <p:sp>
        <p:nvSpPr>
          <p:cNvPr id="16" name="Slide Number Placeholder 15">
            <a:extLst>
              <a:ext uri="{FF2B5EF4-FFF2-40B4-BE49-F238E27FC236}">
                <a16:creationId xmlns:a16="http://schemas.microsoft.com/office/drawing/2014/main" xmlns=""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pic>
        <p:nvPicPr>
          <p:cNvPr id="3" name="Recorded Sound">
            <a:hlinkClick r:id="" action="ppaction://media"/>
            <a:extLst>
              <a:ext uri="{FF2B5EF4-FFF2-40B4-BE49-F238E27FC236}">
                <a16:creationId xmlns:a16="http://schemas.microsoft.com/office/drawing/2014/main" xmlns="" id="{635A6A2A-72CA-650C-622A-420B1BA8C1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33163" y="5796058"/>
            <a:ext cx="487363" cy="487363"/>
          </a:xfrm>
          <a:prstGeom prst="rect">
            <a:avLst/>
          </a:prstGeom>
        </p:spPr>
      </p:pic>
    </p:spTree>
    <p:extLst>
      <p:ext uri="{BB962C8B-B14F-4D97-AF65-F5344CB8AC3E}">
        <p14:creationId xmlns:p14="http://schemas.microsoft.com/office/powerpoint/2010/main" val="57316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C870EF-D7F8-04FA-39C5-1F0F302E8FAA}"/>
              </a:ext>
            </a:extLst>
          </p:cNvPr>
          <p:cNvSpPr>
            <a:spLocks noGrp="1"/>
          </p:cNvSpPr>
          <p:nvPr>
            <p:ph type="title"/>
          </p:nvPr>
        </p:nvSpPr>
        <p:spPr>
          <a:xfrm>
            <a:off x="550863" y="549275"/>
            <a:ext cx="5435599" cy="934292"/>
          </a:xfrm>
        </p:spPr>
        <p:txBody>
          <a:bodyPr/>
          <a:lstStyle/>
          <a:p>
            <a:r>
              <a:rPr lang="en-US" dirty="0"/>
              <a:t>Plotting of images</a:t>
            </a:r>
            <a:endParaRPr lang="en-IN" dirty="0"/>
          </a:p>
        </p:txBody>
      </p:sp>
      <p:pic>
        <p:nvPicPr>
          <p:cNvPr id="11" name="Content Placeholder 10">
            <a:extLst>
              <a:ext uri="{FF2B5EF4-FFF2-40B4-BE49-F238E27FC236}">
                <a16:creationId xmlns:a16="http://schemas.microsoft.com/office/drawing/2014/main" xmlns="" id="{9EAAC126-CE4B-DD5F-503D-F061D0C07691}"/>
              </a:ext>
            </a:extLst>
          </p:cNvPr>
          <p:cNvPicPr>
            <a:picLocks noGrp="1" noChangeAspect="1"/>
          </p:cNvPicPr>
          <p:nvPr>
            <p:ph sz="half" idx="1"/>
          </p:nvPr>
        </p:nvPicPr>
        <p:blipFill>
          <a:blip r:embed="rId4"/>
          <a:stretch>
            <a:fillRect/>
          </a:stretch>
        </p:blipFill>
        <p:spPr>
          <a:xfrm>
            <a:off x="267298" y="2097175"/>
            <a:ext cx="2821379" cy="3995737"/>
          </a:xfrm>
        </p:spPr>
      </p:pic>
      <p:pic>
        <p:nvPicPr>
          <p:cNvPr id="15" name="Content Placeholder 14">
            <a:extLst>
              <a:ext uri="{FF2B5EF4-FFF2-40B4-BE49-F238E27FC236}">
                <a16:creationId xmlns:a16="http://schemas.microsoft.com/office/drawing/2014/main" xmlns="" id="{8360C854-756D-2355-6CDE-35E278E36DC0}"/>
              </a:ext>
            </a:extLst>
          </p:cNvPr>
          <p:cNvPicPr>
            <a:picLocks noGrp="1" noChangeAspect="1"/>
          </p:cNvPicPr>
          <p:nvPr>
            <p:ph sz="half" idx="2"/>
          </p:nvPr>
        </p:nvPicPr>
        <p:blipFill>
          <a:blip r:embed="rId5"/>
          <a:stretch>
            <a:fillRect/>
          </a:stretch>
        </p:blipFill>
        <p:spPr>
          <a:xfrm>
            <a:off x="6582049" y="2097175"/>
            <a:ext cx="1005927" cy="205758"/>
          </a:xfrm>
        </p:spPr>
      </p:pic>
      <p:sp>
        <p:nvSpPr>
          <p:cNvPr id="5" name="Date Placeholder 4">
            <a:extLst>
              <a:ext uri="{FF2B5EF4-FFF2-40B4-BE49-F238E27FC236}">
                <a16:creationId xmlns:a16="http://schemas.microsoft.com/office/drawing/2014/main" xmlns="" id="{C1B9DEAF-288F-612F-6604-09FEAF48AA93}"/>
              </a:ext>
            </a:extLst>
          </p:cNvPr>
          <p:cNvSpPr>
            <a:spLocks noGrp="1"/>
          </p:cNvSpPr>
          <p:nvPr>
            <p:ph type="dt" sz="half" idx="10"/>
          </p:nvPr>
        </p:nvSpPr>
        <p:spPr>
          <a:xfrm>
            <a:off x="459777" y="6869162"/>
            <a:ext cx="2628900" cy="153888"/>
          </a:xfrm>
        </p:spPr>
        <p:txBody>
          <a:bodyPr/>
          <a:lstStyle/>
          <a:p>
            <a:r>
              <a:rPr lang="en-US" dirty="0"/>
              <a:t>Tuesday, February 2, 20XX</a:t>
            </a:r>
          </a:p>
        </p:txBody>
      </p:sp>
      <p:sp>
        <p:nvSpPr>
          <p:cNvPr id="6" name="Footer Placeholder 5">
            <a:extLst>
              <a:ext uri="{FF2B5EF4-FFF2-40B4-BE49-F238E27FC236}">
                <a16:creationId xmlns:a16="http://schemas.microsoft.com/office/drawing/2014/main" xmlns="" id="{8618E567-44B5-F167-50F9-49AB4506B82A}"/>
              </a:ext>
            </a:extLst>
          </p:cNvPr>
          <p:cNvSpPr>
            <a:spLocks noGrp="1"/>
          </p:cNvSpPr>
          <p:nvPr>
            <p:ph type="ftr" sz="quarter" idx="11"/>
          </p:nvPr>
        </p:nvSpPr>
        <p:spPr>
          <a:xfrm>
            <a:off x="3268662" y="6928817"/>
            <a:ext cx="6379210" cy="153888"/>
          </a:xfrm>
        </p:spPr>
        <p:txBody>
          <a:bodyPr/>
          <a:lstStyle/>
          <a:p>
            <a:r>
              <a:rPr lang="en-US" dirty="0"/>
              <a:t>Sample Footer Text</a:t>
            </a:r>
          </a:p>
        </p:txBody>
      </p:sp>
      <p:sp>
        <p:nvSpPr>
          <p:cNvPr id="7" name="Slide Number Placeholder 6">
            <a:extLst>
              <a:ext uri="{FF2B5EF4-FFF2-40B4-BE49-F238E27FC236}">
                <a16:creationId xmlns:a16="http://schemas.microsoft.com/office/drawing/2014/main" xmlns="" id="{97504707-9D42-5F59-66CC-035D80982C59}"/>
              </a:ext>
            </a:extLst>
          </p:cNvPr>
          <p:cNvSpPr>
            <a:spLocks noGrp="1"/>
          </p:cNvSpPr>
          <p:nvPr>
            <p:ph type="sldNum" sz="quarter" idx="12"/>
          </p:nvPr>
        </p:nvSpPr>
        <p:spPr/>
        <p:txBody>
          <a:bodyPr/>
          <a:lstStyle/>
          <a:p>
            <a:fld id="{DBA1B0FB-D917-4C8C-928F-313BD683BF39}" type="slidenum">
              <a:rPr lang="en-US" smtClean="0"/>
              <a:t>17</a:t>
            </a:fld>
            <a:endParaRPr lang="en-US"/>
          </a:p>
        </p:txBody>
      </p:sp>
      <p:sp>
        <p:nvSpPr>
          <p:cNvPr id="8" name="Title 1">
            <a:extLst>
              <a:ext uri="{FF2B5EF4-FFF2-40B4-BE49-F238E27FC236}">
                <a16:creationId xmlns:a16="http://schemas.microsoft.com/office/drawing/2014/main" xmlns="" id="{97CAFFA0-3B04-216E-8549-96B6B863CBD0}"/>
              </a:ext>
            </a:extLst>
          </p:cNvPr>
          <p:cNvSpPr txBox="1">
            <a:spLocks/>
          </p:cNvSpPr>
          <p:nvPr/>
        </p:nvSpPr>
        <p:spPr>
          <a:xfrm>
            <a:off x="6205538" y="549275"/>
            <a:ext cx="5435599" cy="934292"/>
          </a:xfrm>
          <a:prstGeom prst="rect">
            <a:avLst/>
          </a:prstGeom>
        </p:spPr>
        <p:txBody>
          <a:bodyPr vert="horz" wrap="square" lIns="0" tIns="0" rIns="0" bIns="0" rtlCol="0" anchor="t" anchorCtr="0">
            <a:noAutofit/>
          </a:bodyPr>
          <a:lstStyle>
            <a:lvl1pPr algn="l" defTabSz="914400" rtl="0" eaLnBrk="1" latinLnBrk="0" hangingPunct="1">
              <a:lnSpc>
                <a:spcPct val="100000"/>
              </a:lnSpc>
              <a:spcBef>
                <a:spcPct val="0"/>
              </a:spcBef>
              <a:buNone/>
              <a:defRPr lang="en-US" sz="4800" kern="1200">
                <a:solidFill>
                  <a:schemeClr val="tx1"/>
                </a:solidFill>
                <a:latin typeface="+mj-lt"/>
                <a:ea typeface="+mj-ea"/>
                <a:cs typeface="+mj-cs"/>
              </a:defRPr>
            </a:lvl1pPr>
          </a:lstStyle>
          <a:p>
            <a:endParaRPr lang="en-IN" dirty="0"/>
          </a:p>
        </p:txBody>
      </p:sp>
      <p:sp>
        <p:nvSpPr>
          <p:cNvPr id="9" name="TextBox 8">
            <a:extLst>
              <a:ext uri="{FF2B5EF4-FFF2-40B4-BE49-F238E27FC236}">
                <a16:creationId xmlns:a16="http://schemas.microsoft.com/office/drawing/2014/main" xmlns="" id="{EFCF9A4B-B18F-F661-B300-9974743C2630}"/>
              </a:ext>
            </a:extLst>
          </p:cNvPr>
          <p:cNvSpPr txBox="1"/>
          <p:nvPr/>
        </p:nvSpPr>
        <p:spPr>
          <a:xfrm>
            <a:off x="6205538" y="549275"/>
            <a:ext cx="5327099" cy="646331"/>
          </a:xfrm>
          <a:prstGeom prst="rect">
            <a:avLst/>
          </a:prstGeom>
          <a:noFill/>
        </p:spPr>
        <p:txBody>
          <a:bodyPr wrap="square" rtlCol="0">
            <a:spAutoFit/>
          </a:bodyPr>
          <a:lstStyle/>
          <a:p>
            <a:r>
              <a:rPr lang="en-US" sz="3600" dirty="0">
                <a:latin typeface="+mj-lt"/>
              </a:rPr>
              <a:t>Distance B/w the pairs</a:t>
            </a:r>
            <a:endParaRPr lang="en-IN" sz="3600" dirty="0">
              <a:latin typeface="+mj-lt"/>
            </a:endParaRPr>
          </a:p>
        </p:txBody>
      </p:sp>
      <p:pic>
        <p:nvPicPr>
          <p:cNvPr id="13" name="Picture 12">
            <a:extLst>
              <a:ext uri="{FF2B5EF4-FFF2-40B4-BE49-F238E27FC236}">
                <a16:creationId xmlns:a16="http://schemas.microsoft.com/office/drawing/2014/main" xmlns="" id="{BB745A54-5C66-60EB-BAAC-DC31B80C3CCD}"/>
              </a:ext>
            </a:extLst>
          </p:cNvPr>
          <p:cNvPicPr>
            <a:picLocks noChangeAspect="1"/>
          </p:cNvPicPr>
          <p:nvPr/>
        </p:nvPicPr>
        <p:blipFill>
          <a:blip r:embed="rId6"/>
          <a:stretch>
            <a:fillRect/>
          </a:stretch>
        </p:blipFill>
        <p:spPr>
          <a:xfrm>
            <a:off x="3179763" y="2097176"/>
            <a:ext cx="2912003" cy="3995650"/>
          </a:xfrm>
          <a:prstGeom prst="rect">
            <a:avLst/>
          </a:prstGeom>
        </p:spPr>
      </p:pic>
      <p:pic>
        <p:nvPicPr>
          <p:cNvPr id="17" name="Picture 16">
            <a:extLst>
              <a:ext uri="{FF2B5EF4-FFF2-40B4-BE49-F238E27FC236}">
                <a16:creationId xmlns:a16="http://schemas.microsoft.com/office/drawing/2014/main" xmlns="" id="{068FD0B6-3C6B-C9E3-5583-9376464657CA}"/>
              </a:ext>
            </a:extLst>
          </p:cNvPr>
          <p:cNvPicPr>
            <a:picLocks noChangeAspect="1"/>
          </p:cNvPicPr>
          <p:nvPr/>
        </p:nvPicPr>
        <p:blipFill>
          <a:blip r:embed="rId7"/>
          <a:stretch>
            <a:fillRect/>
          </a:stretch>
        </p:blipFill>
        <p:spPr>
          <a:xfrm>
            <a:off x="6573651" y="2614440"/>
            <a:ext cx="1028789" cy="205758"/>
          </a:xfrm>
          <a:prstGeom prst="rect">
            <a:avLst/>
          </a:prstGeom>
        </p:spPr>
      </p:pic>
      <p:pic>
        <p:nvPicPr>
          <p:cNvPr id="19" name="Picture 18">
            <a:extLst>
              <a:ext uri="{FF2B5EF4-FFF2-40B4-BE49-F238E27FC236}">
                <a16:creationId xmlns:a16="http://schemas.microsoft.com/office/drawing/2014/main" xmlns="" id="{16F3324F-87A3-9927-FC5C-557CAE6936DD}"/>
              </a:ext>
            </a:extLst>
          </p:cNvPr>
          <p:cNvPicPr>
            <a:picLocks noChangeAspect="1"/>
          </p:cNvPicPr>
          <p:nvPr/>
        </p:nvPicPr>
        <p:blipFill>
          <a:blip r:embed="rId8"/>
          <a:stretch>
            <a:fillRect/>
          </a:stretch>
        </p:blipFill>
        <p:spPr>
          <a:xfrm>
            <a:off x="6582049" y="3128936"/>
            <a:ext cx="1021168" cy="198137"/>
          </a:xfrm>
          <a:prstGeom prst="rect">
            <a:avLst/>
          </a:prstGeom>
        </p:spPr>
      </p:pic>
      <p:pic>
        <p:nvPicPr>
          <p:cNvPr id="21" name="Picture 20">
            <a:extLst>
              <a:ext uri="{FF2B5EF4-FFF2-40B4-BE49-F238E27FC236}">
                <a16:creationId xmlns:a16="http://schemas.microsoft.com/office/drawing/2014/main" xmlns="" id="{42ACF578-9C9E-7A5C-B937-ABD31D5FB0E6}"/>
              </a:ext>
            </a:extLst>
          </p:cNvPr>
          <p:cNvPicPr>
            <a:picLocks noChangeAspect="1"/>
          </p:cNvPicPr>
          <p:nvPr/>
        </p:nvPicPr>
        <p:blipFill>
          <a:blip r:embed="rId9"/>
          <a:stretch>
            <a:fillRect/>
          </a:stretch>
        </p:blipFill>
        <p:spPr>
          <a:xfrm>
            <a:off x="6597289" y="3573801"/>
            <a:ext cx="975445" cy="205758"/>
          </a:xfrm>
          <a:prstGeom prst="rect">
            <a:avLst/>
          </a:prstGeom>
        </p:spPr>
      </p:pic>
      <p:pic>
        <p:nvPicPr>
          <p:cNvPr id="23" name="Picture 22">
            <a:extLst>
              <a:ext uri="{FF2B5EF4-FFF2-40B4-BE49-F238E27FC236}">
                <a16:creationId xmlns:a16="http://schemas.microsoft.com/office/drawing/2014/main" xmlns="" id="{271B7D7F-9108-C36D-0ADA-9119CC0353B4}"/>
              </a:ext>
            </a:extLst>
          </p:cNvPr>
          <p:cNvPicPr>
            <a:picLocks noChangeAspect="1"/>
          </p:cNvPicPr>
          <p:nvPr/>
        </p:nvPicPr>
        <p:blipFill>
          <a:blip r:embed="rId10"/>
          <a:stretch>
            <a:fillRect/>
          </a:stretch>
        </p:blipFill>
        <p:spPr>
          <a:xfrm>
            <a:off x="6582048" y="4055430"/>
            <a:ext cx="990686" cy="213378"/>
          </a:xfrm>
          <a:prstGeom prst="rect">
            <a:avLst/>
          </a:prstGeom>
        </p:spPr>
      </p:pic>
      <p:pic>
        <p:nvPicPr>
          <p:cNvPr id="25" name="Picture 24">
            <a:extLst>
              <a:ext uri="{FF2B5EF4-FFF2-40B4-BE49-F238E27FC236}">
                <a16:creationId xmlns:a16="http://schemas.microsoft.com/office/drawing/2014/main" xmlns="" id="{0D2167FE-5F1D-1418-2C7B-697A32198B85}"/>
              </a:ext>
            </a:extLst>
          </p:cNvPr>
          <p:cNvPicPr>
            <a:picLocks noChangeAspect="1"/>
          </p:cNvPicPr>
          <p:nvPr/>
        </p:nvPicPr>
        <p:blipFill>
          <a:blip r:embed="rId11"/>
          <a:stretch>
            <a:fillRect/>
          </a:stretch>
        </p:blipFill>
        <p:spPr>
          <a:xfrm>
            <a:off x="6548755" y="4585644"/>
            <a:ext cx="960203" cy="220999"/>
          </a:xfrm>
          <a:prstGeom prst="rect">
            <a:avLst/>
          </a:prstGeom>
        </p:spPr>
      </p:pic>
      <p:pic>
        <p:nvPicPr>
          <p:cNvPr id="3" name="Recorded Sound">
            <a:hlinkClick r:id="" action="ppaction://media"/>
            <a:extLst>
              <a:ext uri="{FF2B5EF4-FFF2-40B4-BE49-F238E27FC236}">
                <a16:creationId xmlns:a16="http://schemas.microsoft.com/office/drawing/2014/main" xmlns="" id="{E47AAF0D-0589-40D5-E812-EC420A01888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528403" y="5849144"/>
            <a:ext cx="487363" cy="487363"/>
          </a:xfrm>
          <a:prstGeom prst="rect">
            <a:avLst/>
          </a:prstGeom>
        </p:spPr>
      </p:pic>
    </p:spTree>
    <p:extLst>
      <p:ext uri="{BB962C8B-B14F-4D97-AF65-F5344CB8AC3E}">
        <p14:creationId xmlns:p14="http://schemas.microsoft.com/office/powerpoint/2010/main" val="229689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1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52B362-C4E3-5497-3B1B-3CA85D487526}"/>
              </a:ext>
            </a:extLst>
          </p:cNvPr>
          <p:cNvSpPr>
            <a:spLocks noGrp="1"/>
          </p:cNvSpPr>
          <p:nvPr>
            <p:ph type="title"/>
          </p:nvPr>
        </p:nvSpPr>
        <p:spPr/>
        <p:txBody>
          <a:bodyPr/>
          <a:lstStyle/>
          <a:p>
            <a:r>
              <a:rPr lang="en-US" dirty="0"/>
              <a:t>Train and Test Sets</a:t>
            </a:r>
            <a:endParaRPr lang="en-IN" dirty="0"/>
          </a:p>
        </p:txBody>
      </p:sp>
      <p:graphicFrame>
        <p:nvGraphicFramePr>
          <p:cNvPr id="7" name="Content Placeholder 6">
            <a:extLst>
              <a:ext uri="{FF2B5EF4-FFF2-40B4-BE49-F238E27FC236}">
                <a16:creationId xmlns:a16="http://schemas.microsoft.com/office/drawing/2014/main" xmlns="" id="{5C7CADFA-A119-0FD8-4218-4C8FB2124A76}"/>
              </a:ext>
            </a:extLst>
          </p:cNvPr>
          <p:cNvGraphicFramePr>
            <a:graphicFrameLocks noGrp="1"/>
          </p:cNvGraphicFramePr>
          <p:nvPr>
            <p:ph idx="1"/>
          </p:nvPr>
        </p:nvGraphicFramePr>
        <p:xfrm>
          <a:off x="550863" y="2112962"/>
          <a:ext cx="8742427" cy="34667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Date Placeholder 3">
            <a:extLst>
              <a:ext uri="{FF2B5EF4-FFF2-40B4-BE49-F238E27FC236}">
                <a16:creationId xmlns:a16="http://schemas.microsoft.com/office/drawing/2014/main" xmlns="" id="{9DD8B80D-90E0-88BA-60FE-B94C4046CDD0}"/>
              </a:ext>
            </a:extLst>
          </p:cNvPr>
          <p:cNvSpPr>
            <a:spLocks noGrp="1"/>
          </p:cNvSpPr>
          <p:nvPr>
            <p:ph type="dt" sz="half" idx="10"/>
          </p:nvPr>
        </p:nvSpPr>
        <p:spPr>
          <a:xfrm>
            <a:off x="474663" y="6897737"/>
            <a:ext cx="2628900" cy="153888"/>
          </a:xfrm>
        </p:spPr>
        <p:txBody>
          <a:bodyPr/>
          <a:lstStyle/>
          <a:p>
            <a:r>
              <a:rPr lang="en-US" dirty="0"/>
              <a:t>Tuesday, February 2, 20XX</a:t>
            </a:r>
          </a:p>
        </p:txBody>
      </p:sp>
      <p:sp>
        <p:nvSpPr>
          <p:cNvPr id="5" name="Footer Placeholder 4">
            <a:extLst>
              <a:ext uri="{FF2B5EF4-FFF2-40B4-BE49-F238E27FC236}">
                <a16:creationId xmlns:a16="http://schemas.microsoft.com/office/drawing/2014/main" xmlns="" id="{DFE2F1DF-3B77-1D4B-C55B-01CA65E79A1A}"/>
              </a:ext>
            </a:extLst>
          </p:cNvPr>
          <p:cNvSpPr>
            <a:spLocks noGrp="1"/>
          </p:cNvSpPr>
          <p:nvPr>
            <p:ph type="ftr" sz="quarter" idx="11"/>
          </p:nvPr>
        </p:nvSpPr>
        <p:spPr>
          <a:xfrm>
            <a:off x="3273425" y="6858000"/>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xmlns="" id="{0CDC0ADE-25C6-8057-856E-7D66B02BC2D7}"/>
              </a:ext>
            </a:extLst>
          </p:cNvPr>
          <p:cNvSpPr>
            <a:spLocks noGrp="1"/>
          </p:cNvSpPr>
          <p:nvPr>
            <p:ph type="sldNum" sz="quarter" idx="12"/>
          </p:nvPr>
        </p:nvSpPr>
        <p:spPr/>
        <p:txBody>
          <a:bodyPr/>
          <a:lstStyle/>
          <a:p>
            <a:fld id="{DBA1B0FB-D917-4C8C-928F-313BD683BF39}" type="slidenum">
              <a:rPr lang="en-US" smtClean="0"/>
              <a:t>18</a:t>
            </a:fld>
            <a:endParaRPr lang="en-US"/>
          </a:p>
        </p:txBody>
      </p:sp>
      <p:pic>
        <p:nvPicPr>
          <p:cNvPr id="3" name="Recorded Sound">
            <a:hlinkClick r:id="" action="ppaction://media"/>
            <a:extLst>
              <a:ext uri="{FF2B5EF4-FFF2-40B4-BE49-F238E27FC236}">
                <a16:creationId xmlns:a16="http://schemas.microsoft.com/office/drawing/2014/main" xmlns="" id="{D1DDE483-3BDC-824C-9101-5B7E369827A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99825" y="5706745"/>
            <a:ext cx="487363" cy="487363"/>
          </a:xfrm>
          <a:prstGeom prst="rect">
            <a:avLst/>
          </a:prstGeom>
        </p:spPr>
      </p:pic>
    </p:spTree>
    <p:extLst>
      <p:ext uri="{BB962C8B-B14F-4D97-AF65-F5344CB8AC3E}">
        <p14:creationId xmlns:p14="http://schemas.microsoft.com/office/powerpoint/2010/main" val="145141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6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B75132-847D-2BB6-212F-BDAD4CC269DC}"/>
              </a:ext>
            </a:extLst>
          </p:cNvPr>
          <p:cNvSpPr>
            <a:spLocks noGrp="1"/>
          </p:cNvSpPr>
          <p:nvPr>
            <p:ph type="title"/>
          </p:nvPr>
        </p:nvSpPr>
        <p:spPr/>
        <p:txBody>
          <a:bodyPr/>
          <a:lstStyle/>
          <a:p>
            <a:r>
              <a:rPr lang="en-US" dirty="0"/>
              <a:t>Encode the labels</a:t>
            </a:r>
            <a:endParaRPr lang="en-IN" dirty="0"/>
          </a:p>
        </p:txBody>
      </p:sp>
      <p:sp>
        <p:nvSpPr>
          <p:cNvPr id="3" name="Content Placeholder 2">
            <a:extLst>
              <a:ext uri="{FF2B5EF4-FFF2-40B4-BE49-F238E27FC236}">
                <a16:creationId xmlns:a16="http://schemas.microsoft.com/office/drawing/2014/main" xmlns="" id="{6A925BBF-BA54-4DF4-FD60-AB46E4976A9A}"/>
              </a:ext>
            </a:extLst>
          </p:cNvPr>
          <p:cNvSpPr>
            <a:spLocks noGrp="1"/>
          </p:cNvSpPr>
          <p:nvPr>
            <p:ph idx="1"/>
          </p:nvPr>
        </p:nvSpPr>
        <p:spPr/>
        <p:txBody>
          <a:bodyPr/>
          <a:lstStyle/>
          <a:p>
            <a:r>
              <a:rPr lang="en-US" b="0" i="0" dirty="0">
                <a:solidFill>
                  <a:schemeClr val="tx1"/>
                </a:solidFill>
                <a:effectLst/>
                <a:latin typeface="Inter"/>
              </a:rPr>
              <a:t> Label encoding is a technique used to convert categorical data into numerical data so that it can be used in machine learning models.</a:t>
            </a:r>
          </a:p>
          <a:p>
            <a:endParaRPr lang="en-IN" dirty="0">
              <a:solidFill>
                <a:schemeClr val="tx1"/>
              </a:solidFill>
            </a:endParaRPr>
          </a:p>
        </p:txBody>
      </p:sp>
      <p:sp>
        <p:nvSpPr>
          <p:cNvPr id="4" name="Date Placeholder 3">
            <a:extLst>
              <a:ext uri="{FF2B5EF4-FFF2-40B4-BE49-F238E27FC236}">
                <a16:creationId xmlns:a16="http://schemas.microsoft.com/office/drawing/2014/main" xmlns="" id="{74AC9447-C417-0A59-EA54-93C2B10F8AC2}"/>
              </a:ext>
            </a:extLst>
          </p:cNvPr>
          <p:cNvSpPr>
            <a:spLocks noGrp="1"/>
          </p:cNvSpPr>
          <p:nvPr>
            <p:ph type="dt" sz="half" idx="10"/>
          </p:nvPr>
        </p:nvSpPr>
        <p:spPr>
          <a:xfrm>
            <a:off x="455613" y="6913616"/>
            <a:ext cx="2628900" cy="153888"/>
          </a:xfrm>
        </p:spPr>
        <p:txBody>
          <a:bodyPr/>
          <a:lstStyle/>
          <a:p>
            <a:r>
              <a:rPr lang="en-US" dirty="0"/>
              <a:t>Tuesday, February 2, 20XX</a:t>
            </a:r>
          </a:p>
        </p:txBody>
      </p:sp>
      <p:sp>
        <p:nvSpPr>
          <p:cNvPr id="5" name="Footer Placeholder 4">
            <a:extLst>
              <a:ext uri="{FF2B5EF4-FFF2-40B4-BE49-F238E27FC236}">
                <a16:creationId xmlns:a16="http://schemas.microsoft.com/office/drawing/2014/main" xmlns="" id="{E7A92166-2785-3B0C-7246-9989E38022D4}"/>
              </a:ext>
            </a:extLst>
          </p:cNvPr>
          <p:cNvSpPr>
            <a:spLocks noGrp="1"/>
          </p:cNvSpPr>
          <p:nvPr>
            <p:ph type="ftr" sz="quarter" idx="11"/>
          </p:nvPr>
        </p:nvSpPr>
        <p:spPr>
          <a:xfrm>
            <a:off x="3292475" y="6913616"/>
            <a:ext cx="6379210" cy="153888"/>
          </a:xfrm>
        </p:spPr>
        <p:txBody>
          <a:bodyPr/>
          <a:lstStyle/>
          <a:p>
            <a:r>
              <a:rPr lang="en-US" dirty="0"/>
              <a:t>Sample Footer Text</a:t>
            </a:r>
          </a:p>
        </p:txBody>
      </p:sp>
      <p:sp>
        <p:nvSpPr>
          <p:cNvPr id="6" name="Slide Number Placeholder 5">
            <a:extLst>
              <a:ext uri="{FF2B5EF4-FFF2-40B4-BE49-F238E27FC236}">
                <a16:creationId xmlns:a16="http://schemas.microsoft.com/office/drawing/2014/main" xmlns="" id="{C867CB12-3D96-7BFF-15A0-C45C277DFAB4}"/>
              </a:ext>
            </a:extLst>
          </p:cNvPr>
          <p:cNvSpPr>
            <a:spLocks noGrp="1"/>
          </p:cNvSpPr>
          <p:nvPr>
            <p:ph type="sldNum" sz="quarter" idx="12"/>
          </p:nvPr>
        </p:nvSpPr>
        <p:spPr/>
        <p:txBody>
          <a:bodyPr/>
          <a:lstStyle/>
          <a:p>
            <a:fld id="{DBA1B0FB-D917-4C8C-928F-313BD683BF39}" type="slidenum">
              <a:rPr lang="en-US" smtClean="0"/>
              <a:t>19</a:t>
            </a:fld>
            <a:endParaRPr lang="en-US"/>
          </a:p>
        </p:txBody>
      </p:sp>
      <p:pic>
        <p:nvPicPr>
          <p:cNvPr id="8" name="Picture 7">
            <a:extLst>
              <a:ext uri="{FF2B5EF4-FFF2-40B4-BE49-F238E27FC236}">
                <a16:creationId xmlns:a16="http://schemas.microsoft.com/office/drawing/2014/main" xmlns="" id="{79D268A4-8F05-B551-2F20-5793DC2399FE}"/>
              </a:ext>
            </a:extLst>
          </p:cNvPr>
          <p:cNvPicPr>
            <a:picLocks noChangeAspect="1"/>
          </p:cNvPicPr>
          <p:nvPr/>
        </p:nvPicPr>
        <p:blipFill>
          <a:blip r:embed="rId4"/>
          <a:stretch>
            <a:fillRect/>
          </a:stretch>
        </p:blipFill>
        <p:spPr>
          <a:xfrm>
            <a:off x="778693" y="3087879"/>
            <a:ext cx="10425063" cy="2911092"/>
          </a:xfrm>
          <a:prstGeom prst="rect">
            <a:avLst/>
          </a:prstGeom>
        </p:spPr>
      </p:pic>
      <p:pic>
        <p:nvPicPr>
          <p:cNvPr id="7" name="Recorded Sound">
            <a:hlinkClick r:id="" action="ppaction://media"/>
            <a:extLst>
              <a:ext uri="{FF2B5EF4-FFF2-40B4-BE49-F238E27FC236}">
                <a16:creationId xmlns:a16="http://schemas.microsoft.com/office/drawing/2014/main" xmlns="" id="{1C3FD5BB-7C8E-2D82-27FF-F81ED09BCB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90325" y="5628321"/>
            <a:ext cx="487363" cy="487363"/>
          </a:xfrm>
          <a:prstGeom prst="rect">
            <a:avLst/>
          </a:prstGeom>
        </p:spPr>
      </p:pic>
    </p:spTree>
    <p:extLst>
      <p:ext uri="{BB962C8B-B14F-4D97-AF65-F5344CB8AC3E}">
        <p14:creationId xmlns:p14="http://schemas.microsoft.com/office/powerpoint/2010/main" val="274205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6426E-F6F6-4A7C-9181-8C3090996261}"/>
              </a:ext>
            </a:extLst>
          </p:cNvPr>
          <p:cNvSpPr>
            <a:spLocks noGrp="1"/>
          </p:cNvSpPr>
          <p:nvPr>
            <p:ph type="title"/>
          </p:nvPr>
        </p:nvSpPr>
        <p:spPr>
          <a:xfrm>
            <a:off x="550864" y="549275"/>
            <a:ext cx="3565524" cy="1997855"/>
          </a:xfrm>
        </p:spPr>
        <p:txBody>
          <a:bodyPr/>
          <a:lstStyle/>
          <a:p>
            <a:r>
              <a:rPr lang="en-US" dirty="0"/>
              <a:t>Agenda</a:t>
            </a:r>
          </a:p>
        </p:txBody>
      </p:sp>
      <p:sp>
        <p:nvSpPr>
          <p:cNvPr id="3" name="Content Placeholder 2">
            <a:extLst>
              <a:ext uri="{FF2B5EF4-FFF2-40B4-BE49-F238E27FC236}">
                <a16:creationId xmlns:a16="http://schemas.microsoft.com/office/drawing/2014/main" xmlns="" id="{D3B60D6F-4D0F-4D33-B2A7-159C8583FF00}"/>
              </a:ext>
            </a:extLst>
          </p:cNvPr>
          <p:cNvSpPr>
            <a:spLocks noGrp="1"/>
          </p:cNvSpPr>
          <p:nvPr>
            <p:ph idx="1"/>
          </p:nvPr>
        </p:nvSpPr>
        <p:spPr>
          <a:xfrm>
            <a:off x="550863" y="2677306"/>
            <a:ext cx="3565525" cy="3415519"/>
          </a:xfrm>
        </p:spPr>
        <p:txBody>
          <a:bodyPr/>
          <a:lstStyle/>
          <a:p>
            <a:r>
              <a:rPr lang="en-US" dirty="0"/>
              <a:t>Project Description</a:t>
            </a:r>
          </a:p>
          <a:p>
            <a:r>
              <a:rPr lang="en-US" dirty="0"/>
              <a:t>Data Description</a:t>
            </a:r>
          </a:p>
          <a:p>
            <a:r>
              <a:rPr lang="en-US" dirty="0"/>
              <a:t>Objective</a:t>
            </a:r>
          </a:p>
          <a:p>
            <a:r>
              <a:rPr lang="en-US" dirty="0"/>
              <a:t>Steps and Tasks</a:t>
            </a:r>
          </a:p>
          <a:p>
            <a:r>
              <a:rPr lang="en-US" dirty="0"/>
              <a:t>Results</a:t>
            </a:r>
          </a:p>
        </p:txBody>
      </p:sp>
      <p:pic>
        <p:nvPicPr>
          <p:cNvPr id="8" name="Picture Placeholder 7" descr="Digital Data">
            <a:extLst>
              <a:ext uri="{FF2B5EF4-FFF2-40B4-BE49-F238E27FC236}">
                <a16:creationId xmlns:a16="http://schemas.microsoft.com/office/drawing/2014/main" xmlns="" id="{06D2324F-3B7B-45EF-9584-C8EADD2C8C0B}"/>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xmlns="" id="{71F862F9-0E8A-4DB9-8083-1C3AA6E5D777}"/>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xmlns="" id="{A63F39B9-0715-40B5-8ECB-9B983F99C690}"/>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xmlns=""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6" name="Audio 5">
            <a:hlinkClick r:id="" action="ppaction://media"/>
            <a:extLst>
              <a:ext uri="{FF2B5EF4-FFF2-40B4-BE49-F238E27FC236}">
                <a16:creationId xmlns:a16="http://schemas.microsoft.com/office/drawing/2014/main" xmlns="" id="{30AF610D-59F5-ED25-0068-31E321F8A67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313234867"/>
      </p:ext>
    </p:extLst>
  </p:cSld>
  <p:clrMapOvr>
    <a:masterClrMapping/>
  </p:clrMapOvr>
  <mc:AlternateContent xmlns:mc="http://schemas.openxmlformats.org/markup-compatibility/2006" xmlns:p14="http://schemas.microsoft.com/office/powerpoint/2010/main">
    <mc:Choice Requires="p14">
      <p:transition spd="slow" p14:dur="2000" advTm="12548"/>
    </mc:Choice>
    <mc:Fallback xmlns="">
      <p:transition spd="slow" advTm="12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8B75132-847D-2BB6-212F-BDAD4CC269DC}"/>
              </a:ext>
            </a:extLst>
          </p:cNvPr>
          <p:cNvSpPr>
            <a:spLocks noGrp="1"/>
          </p:cNvSpPr>
          <p:nvPr>
            <p:ph type="title"/>
          </p:nvPr>
        </p:nvSpPr>
        <p:spPr>
          <a:xfrm>
            <a:off x="550864" y="549275"/>
            <a:ext cx="3565524" cy="1997855"/>
          </a:xfrm>
        </p:spPr>
        <p:txBody>
          <a:bodyPr wrap="square" anchor="b">
            <a:normAutofit/>
          </a:bodyPr>
          <a:lstStyle/>
          <a:p>
            <a:r>
              <a:rPr lang="en-US" dirty="0"/>
              <a:t>PCA</a:t>
            </a:r>
            <a:endParaRPr lang="en-IN" dirty="0"/>
          </a:p>
        </p:txBody>
      </p:sp>
      <p:grpSp>
        <p:nvGrpSpPr>
          <p:cNvPr id="27" name="Group 26">
            <a:extLst>
              <a:ext uri="{FF2B5EF4-FFF2-40B4-BE49-F238E27FC236}">
                <a16:creationId xmlns:a16="http://schemas.microsoft.com/office/drawing/2014/main" xmlns="" id="{9F2D4ED5-DC78-4C88-97AA-483206C53E9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570793" y="0"/>
            <a:ext cx="1468514" cy="1521012"/>
            <a:chOff x="5236793" y="2432482"/>
            <a:chExt cx="1468514" cy="1521012"/>
          </a:xfrm>
        </p:grpSpPr>
        <p:sp>
          <p:nvSpPr>
            <p:cNvPr id="28" name="Freeform 5">
              <a:extLst>
                <a:ext uri="{FF2B5EF4-FFF2-40B4-BE49-F238E27FC236}">
                  <a16:creationId xmlns:a16="http://schemas.microsoft.com/office/drawing/2014/main" xmlns="" id="{0DE0B65A-4839-40B2-BA92-1464FEADBA4A}"/>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Freeform 6">
              <a:extLst>
                <a:ext uri="{FF2B5EF4-FFF2-40B4-BE49-F238E27FC236}">
                  <a16:creationId xmlns:a16="http://schemas.microsoft.com/office/drawing/2014/main" xmlns="" id="{842A0A68-39DD-4DA7-BAD5-63B9C139871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Freeform 8">
              <a:extLst>
                <a:ext uri="{FF2B5EF4-FFF2-40B4-BE49-F238E27FC236}">
                  <a16:creationId xmlns:a16="http://schemas.microsoft.com/office/drawing/2014/main" xmlns="" id="{21A69E50-7E10-45C3-B4F2-19DBA774849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2" name="Oval 31">
            <a:extLst>
              <a:ext uri="{FF2B5EF4-FFF2-40B4-BE49-F238E27FC236}">
                <a16:creationId xmlns:a16="http://schemas.microsoft.com/office/drawing/2014/main" xmlns="" id="{D166A8AB-8924-421C-BCED-B54DBC4054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677897" y="5497189"/>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xmlns="" id="{6A925BBF-BA54-4DF4-FD60-AB46E4976A9A}"/>
              </a:ext>
            </a:extLst>
          </p:cNvPr>
          <p:cNvSpPr>
            <a:spLocks noGrp="1"/>
          </p:cNvSpPr>
          <p:nvPr>
            <p:ph idx="1"/>
          </p:nvPr>
        </p:nvSpPr>
        <p:spPr>
          <a:xfrm>
            <a:off x="550863" y="2677306"/>
            <a:ext cx="3565525" cy="3415519"/>
          </a:xfrm>
        </p:spPr>
        <p:txBody>
          <a:bodyPr anchor="t">
            <a:normAutofit/>
          </a:bodyPr>
          <a:lstStyle/>
          <a:p>
            <a:r>
              <a:rPr lang="en-US" sz="1600" dirty="0"/>
              <a:t>The PCA class was used to fit the dataset and transform it using principle components</a:t>
            </a:r>
          </a:p>
          <a:p>
            <a:r>
              <a:rPr lang="en-US" sz="1600" dirty="0"/>
              <a:t>The </a:t>
            </a:r>
            <a:r>
              <a:rPr lang="en-US" sz="1600" dirty="0" err="1"/>
              <a:t>svd</a:t>
            </a:r>
            <a:r>
              <a:rPr lang="en-US" sz="1600" dirty="0"/>
              <a:t>-solver parameter sets the algorithm to use for the decomposition of the data</a:t>
            </a:r>
            <a:endParaRPr lang="en-IN" sz="1600" dirty="0"/>
          </a:p>
        </p:txBody>
      </p:sp>
      <p:pic>
        <p:nvPicPr>
          <p:cNvPr id="10" name="Picture 9">
            <a:extLst>
              <a:ext uri="{FF2B5EF4-FFF2-40B4-BE49-F238E27FC236}">
                <a16:creationId xmlns:a16="http://schemas.microsoft.com/office/drawing/2014/main" xmlns="" id="{5EB27660-DF89-34B0-5C25-CCC9A1F8FD14}"/>
              </a:ext>
            </a:extLst>
          </p:cNvPr>
          <p:cNvPicPr>
            <a:picLocks noChangeAspect="1"/>
          </p:cNvPicPr>
          <p:nvPr/>
        </p:nvPicPr>
        <p:blipFill>
          <a:blip r:embed="rId4"/>
          <a:stretch>
            <a:fillRect/>
          </a:stretch>
        </p:blipFill>
        <p:spPr>
          <a:xfrm>
            <a:off x="4550900" y="1124673"/>
            <a:ext cx="7090237" cy="4608654"/>
          </a:xfrm>
          <a:custGeom>
            <a:avLst/>
            <a:gdLst/>
            <a:ahLst/>
            <a:cxnLst/>
            <a:rect l="l" t="t" r="r" b="b"/>
            <a:pathLst>
              <a:path w="7090237" h="5759451">
                <a:moveTo>
                  <a:pt x="0" y="0"/>
                </a:moveTo>
                <a:lnTo>
                  <a:pt x="7090237" y="0"/>
                </a:lnTo>
                <a:lnTo>
                  <a:pt x="7090237" y="5759451"/>
                </a:lnTo>
                <a:lnTo>
                  <a:pt x="0" y="5759451"/>
                </a:lnTo>
                <a:close/>
              </a:path>
            </a:pathLst>
          </a:custGeom>
        </p:spPr>
      </p:pic>
      <p:sp>
        <p:nvSpPr>
          <p:cNvPr id="4" name="Date Placeholder 3">
            <a:extLst>
              <a:ext uri="{FF2B5EF4-FFF2-40B4-BE49-F238E27FC236}">
                <a16:creationId xmlns:a16="http://schemas.microsoft.com/office/drawing/2014/main" xmlns="" id="{74AC9447-C417-0A59-EA54-93C2B10F8AC2}"/>
              </a:ext>
            </a:extLst>
          </p:cNvPr>
          <p:cNvSpPr>
            <a:spLocks noGrp="1"/>
          </p:cNvSpPr>
          <p:nvPr>
            <p:ph type="dt" sz="half" idx="10"/>
          </p:nvPr>
        </p:nvSpPr>
        <p:spPr>
          <a:xfrm>
            <a:off x="550863" y="6507212"/>
            <a:ext cx="2628900" cy="153888"/>
          </a:xfrm>
        </p:spPr>
        <p:txBody>
          <a:bodyPr>
            <a:normAutofit/>
          </a:bodyPr>
          <a:lstStyle/>
          <a:p>
            <a:pPr>
              <a:spcAft>
                <a:spcPts val="600"/>
              </a:spcAft>
            </a:pPr>
            <a:r>
              <a:rPr lang="en-US"/>
              <a:t>Tuesday, February 2, 20XX</a:t>
            </a:r>
          </a:p>
        </p:txBody>
      </p:sp>
      <p:sp>
        <p:nvSpPr>
          <p:cNvPr id="5" name="Footer Placeholder 4">
            <a:extLst>
              <a:ext uri="{FF2B5EF4-FFF2-40B4-BE49-F238E27FC236}">
                <a16:creationId xmlns:a16="http://schemas.microsoft.com/office/drawing/2014/main" xmlns="" id="{E7A92166-2785-3B0C-7246-9989E38022D4}"/>
              </a:ext>
            </a:extLst>
          </p:cNvPr>
          <p:cNvSpPr>
            <a:spLocks noGrp="1"/>
          </p:cNvSpPr>
          <p:nvPr>
            <p:ph type="ftr" sz="quarter" idx="11"/>
          </p:nvPr>
        </p:nvSpPr>
        <p:spPr>
          <a:xfrm>
            <a:off x="3359150" y="6507212"/>
            <a:ext cx="6379210" cy="153888"/>
          </a:xfrm>
        </p:spPr>
        <p:txBody>
          <a:bodyP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xmlns="" id="{C867CB12-3D96-7BFF-15A0-C45C277DFAB4}"/>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20</a:t>
            </a:fld>
            <a:endParaRPr lang="en-US"/>
          </a:p>
        </p:txBody>
      </p:sp>
      <p:pic>
        <p:nvPicPr>
          <p:cNvPr id="8" name="Slide 1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95000" y="6132683"/>
            <a:ext cx="487363" cy="487363"/>
          </a:xfrm>
          <a:prstGeom prst="rect">
            <a:avLst/>
          </a:prstGeom>
        </p:spPr>
      </p:pic>
    </p:spTree>
    <p:extLst>
      <p:ext uri="{BB962C8B-B14F-4D97-AF65-F5344CB8AC3E}">
        <p14:creationId xmlns:p14="http://schemas.microsoft.com/office/powerpoint/2010/main" val="30780225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62"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A5931BE0-4B93-4D6C-878E-ACC59D6B45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A8B75132-847D-2BB6-212F-BDAD4CC269DC}"/>
              </a:ext>
            </a:extLst>
          </p:cNvPr>
          <p:cNvSpPr>
            <a:spLocks noGrp="1"/>
          </p:cNvSpPr>
          <p:nvPr>
            <p:ph type="title"/>
          </p:nvPr>
        </p:nvSpPr>
        <p:spPr>
          <a:xfrm>
            <a:off x="550862" y="580363"/>
            <a:ext cx="5437188" cy="1333055"/>
          </a:xfrm>
        </p:spPr>
        <p:txBody>
          <a:bodyPr wrap="square" anchor="t">
            <a:normAutofit/>
          </a:bodyPr>
          <a:lstStyle/>
          <a:p>
            <a:r>
              <a:rPr lang="en-US" dirty="0"/>
              <a:t>SVM</a:t>
            </a:r>
            <a:endParaRPr lang="en-IN" dirty="0"/>
          </a:p>
        </p:txBody>
      </p:sp>
      <p:grpSp>
        <p:nvGrpSpPr>
          <p:cNvPr id="17" name="Group 16">
            <a:extLst>
              <a:ext uri="{FF2B5EF4-FFF2-40B4-BE49-F238E27FC236}">
                <a16:creationId xmlns:a16="http://schemas.microsoft.com/office/drawing/2014/main" xmlns="" id="{D0342557-9691-41B1-9FFF-027845ED041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940971" y="1982786"/>
            <a:ext cx="734257" cy="760506"/>
            <a:chOff x="5243759" y="1363788"/>
            <a:chExt cx="734257" cy="760506"/>
          </a:xfrm>
        </p:grpSpPr>
        <p:sp>
          <p:nvSpPr>
            <p:cNvPr id="18" name="Freeform 5">
              <a:extLst>
                <a:ext uri="{FF2B5EF4-FFF2-40B4-BE49-F238E27FC236}">
                  <a16:creationId xmlns:a16="http://schemas.microsoft.com/office/drawing/2014/main" xmlns="" id="{086D6FFF-B330-42B3-9F1F-607CECF8D90F}"/>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xmlns="" id="{8D054D43-E740-4CA9-8197-85FBE2ECCE38}"/>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xmlns="" id="{CB5EB56C-B805-41B2-88BA-B198E68E6927}"/>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aphicFrame>
        <p:nvGraphicFramePr>
          <p:cNvPr id="22" name="Content Placeholder 2">
            <a:extLst>
              <a:ext uri="{FF2B5EF4-FFF2-40B4-BE49-F238E27FC236}">
                <a16:creationId xmlns:a16="http://schemas.microsoft.com/office/drawing/2014/main" xmlns="" id="{EAC8AEFF-DF33-E4A7-F927-CB8CC9B00365}"/>
              </a:ext>
            </a:extLst>
          </p:cNvPr>
          <p:cNvGraphicFramePr>
            <a:graphicFrameLocks noGrp="1"/>
          </p:cNvGraphicFramePr>
          <p:nvPr>
            <p:ph idx="1"/>
            <p:extLst/>
          </p:nvPr>
        </p:nvGraphicFramePr>
        <p:xfrm>
          <a:off x="377825" y="644325"/>
          <a:ext cx="4500562" cy="4572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Date Placeholder 3">
            <a:extLst>
              <a:ext uri="{FF2B5EF4-FFF2-40B4-BE49-F238E27FC236}">
                <a16:creationId xmlns:a16="http://schemas.microsoft.com/office/drawing/2014/main" xmlns="" id="{74AC9447-C417-0A59-EA54-93C2B10F8AC2}"/>
              </a:ext>
            </a:extLst>
          </p:cNvPr>
          <p:cNvSpPr>
            <a:spLocks noGrp="1"/>
          </p:cNvSpPr>
          <p:nvPr>
            <p:ph type="dt" sz="half" idx="10"/>
          </p:nvPr>
        </p:nvSpPr>
        <p:spPr>
          <a:xfrm>
            <a:off x="-133458" y="6921962"/>
            <a:ext cx="1368639" cy="355800"/>
          </a:xfrm>
        </p:spPr>
        <p:txBody>
          <a:bodyPr/>
          <a:lstStyle/>
          <a:p>
            <a:pPr defTabSz="475488">
              <a:spcAft>
                <a:spcPts val="600"/>
              </a:spcAft>
            </a:pPr>
            <a:endParaRPr lang="en-US" dirty="0"/>
          </a:p>
        </p:txBody>
      </p:sp>
      <p:pic>
        <p:nvPicPr>
          <p:cNvPr id="9" name="Picture 8">
            <a:extLst>
              <a:ext uri="{FF2B5EF4-FFF2-40B4-BE49-F238E27FC236}">
                <a16:creationId xmlns:a16="http://schemas.microsoft.com/office/drawing/2014/main" xmlns="" id="{F48C58EE-C812-F8CB-E65F-3F5D94476C27}"/>
              </a:ext>
            </a:extLst>
          </p:cNvPr>
          <p:cNvPicPr>
            <a:picLocks noChangeAspect="1"/>
          </p:cNvPicPr>
          <p:nvPr/>
        </p:nvPicPr>
        <p:blipFill>
          <a:blip r:embed="rId9"/>
          <a:stretch>
            <a:fillRect/>
          </a:stretch>
        </p:blipFill>
        <p:spPr>
          <a:xfrm>
            <a:off x="6972906" y="4859642"/>
            <a:ext cx="5200797" cy="998233"/>
          </a:xfrm>
          <a:prstGeom prst="rect">
            <a:avLst/>
          </a:prstGeom>
        </p:spPr>
      </p:pic>
      <p:sp>
        <p:nvSpPr>
          <p:cNvPr id="10" name="TextBox 9">
            <a:extLst>
              <a:ext uri="{FF2B5EF4-FFF2-40B4-BE49-F238E27FC236}">
                <a16:creationId xmlns:a16="http://schemas.microsoft.com/office/drawing/2014/main" xmlns="" id="{CE962F25-D68B-A80A-9A4C-5DEF0A76ABB2}"/>
              </a:ext>
            </a:extLst>
          </p:cNvPr>
          <p:cNvSpPr txBox="1"/>
          <p:nvPr/>
        </p:nvSpPr>
        <p:spPr>
          <a:xfrm>
            <a:off x="7894096" y="4106320"/>
            <a:ext cx="2831053" cy="523220"/>
          </a:xfrm>
          <a:prstGeom prst="rect">
            <a:avLst/>
          </a:prstGeom>
          <a:noFill/>
        </p:spPr>
        <p:txBody>
          <a:bodyPr wrap="square" rtlCol="0">
            <a:spAutoFit/>
          </a:bodyPr>
          <a:lstStyle/>
          <a:p>
            <a:pPr defTabSz="475488">
              <a:spcAft>
                <a:spcPts val="600"/>
              </a:spcAft>
            </a:pPr>
            <a:r>
              <a:rPr lang="en-US" sz="2800" kern="1200" dirty="0">
                <a:solidFill>
                  <a:schemeClr val="tx1"/>
                </a:solidFill>
                <a:latin typeface="+mn-lt"/>
                <a:ea typeface="+mn-ea"/>
                <a:cs typeface="+mn-cs"/>
              </a:rPr>
              <a:t>ACCURACY</a:t>
            </a:r>
            <a:endParaRPr lang="en-IN" sz="6000" dirty="0"/>
          </a:p>
        </p:txBody>
      </p:sp>
      <p:pic>
        <p:nvPicPr>
          <p:cNvPr id="5" name="Slide 2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885080" y="6014811"/>
            <a:ext cx="487363" cy="487363"/>
          </a:xfrm>
          <a:prstGeom prst="rect">
            <a:avLst/>
          </a:prstGeom>
        </p:spPr>
      </p:pic>
    </p:spTree>
    <p:extLst>
      <p:ext uri="{BB962C8B-B14F-4D97-AF65-F5344CB8AC3E}">
        <p14:creationId xmlns:p14="http://schemas.microsoft.com/office/powerpoint/2010/main" val="30402031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7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110A650-7F49-EC2D-2913-4285D7704033}"/>
              </a:ext>
            </a:extLst>
          </p:cNvPr>
          <p:cNvSpPr>
            <a:spLocks noGrp="1"/>
          </p:cNvSpPr>
          <p:nvPr>
            <p:ph type="title"/>
          </p:nvPr>
        </p:nvSpPr>
        <p:spPr/>
        <p:txBody>
          <a:bodyPr/>
          <a:lstStyle/>
          <a:p>
            <a:r>
              <a:rPr lang="en-US" dirty="0"/>
              <a:t>Result</a:t>
            </a:r>
            <a:endParaRPr lang="en-IN" dirty="0"/>
          </a:p>
        </p:txBody>
      </p:sp>
      <p:pic>
        <p:nvPicPr>
          <p:cNvPr id="8" name="Content Placeholder 7">
            <a:extLst>
              <a:ext uri="{FF2B5EF4-FFF2-40B4-BE49-F238E27FC236}">
                <a16:creationId xmlns:a16="http://schemas.microsoft.com/office/drawing/2014/main" xmlns="" id="{439D57B4-8217-693F-BE71-83820438CB47}"/>
              </a:ext>
            </a:extLst>
          </p:cNvPr>
          <p:cNvPicPr>
            <a:picLocks noGrp="1" noChangeAspect="1"/>
          </p:cNvPicPr>
          <p:nvPr>
            <p:ph idx="1"/>
          </p:nvPr>
        </p:nvPicPr>
        <p:blipFill>
          <a:blip r:embed="rId4"/>
          <a:stretch>
            <a:fillRect/>
          </a:stretch>
        </p:blipFill>
        <p:spPr>
          <a:xfrm>
            <a:off x="707160" y="2416184"/>
            <a:ext cx="2651990" cy="2560542"/>
          </a:xfrm>
        </p:spPr>
      </p:pic>
      <p:sp>
        <p:nvSpPr>
          <p:cNvPr id="4" name="Date Placeholder 3">
            <a:extLst>
              <a:ext uri="{FF2B5EF4-FFF2-40B4-BE49-F238E27FC236}">
                <a16:creationId xmlns:a16="http://schemas.microsoft.com/office/drawing/2014/main" xmlns="" id="{ED2BC678-66AF-E9E2-C2A1-5B32BFDAA566}"/>
              </a:ext>
            </a:extLst>
          </p:cNvPr>
          <p:cNvSpPr>
            <a:spLocks noGrp="1"/>
          </p:cNvSpPr>
          <p:nvPr>
            <p:ph type="dt" sz="half" idx="10"/>
          </p:nvPr>
        </p:nvSpPr>
        <p:spPr>
          <a:xfrm>
            <a:off x="550862" y="6945751"/>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xmlns="" id="{F3DEF8C3-2291-090D-8289-3E6475F88DAA}"/>
              </a:ext>
            </a:extLst>
          </p:cNvPr>
          <p:cNvSpPr>
            <a:spLocks noGrp="1"/>
          </p:cNvSpPr>
          <p:nvPr>
            <p:ph type="ftr" sz="quarter" idx="11"/>
          </p:nvPr>
        </p:nvSpPr>
        <p:spPr>
          <a:xfrm>
            <a:off x="3179762" y="6899019"/>
            <a:ext cx="6379210" cy="153888"/>
          </a:xfrm>
        </p:spPr>
        <p:txBody>
          <a:bodyPr/>
          <a:lstStyle/>
          <a:p>
            <a:r>
              <a:rPr lang="en-US" dirty="0"/>
              <a:t>Sample Footer Text</a:t>
            </a:r>
          </a:p>
        </p:txBody>
      </p:sp>
      <p:sp>
        <p:nvSpPr>
          <p:cNvPr id="6" name="Slide Number Placeholder 5">
            <a:extLst>
              <a:ext uri="{FF2B5EF4-FFF2-40B4-BE49-F238E27FC236}">
                <a16:creationId xmlns:a16="http://schemas.microsoft.com/office/drawing/2014/main" xmlns="" id="{E04D54E4-870E-01B4-F8AC-164093988AE7}"/>
              </a:ext>
            </a:extLst>
          </p:cNvPr>
          <p:cNvSpPr>
            <a:spLocks noGrp="1"/>
          </p:cNvSpPr>
          <p:nvPr>
            <p:ph type="sldNum" sz="quarter" idx="12"/>
          </p:nvPr>
        </p:nvSpPr>
        <p:spPr/>
        <p:txBody>
          <a:bodyPr/>
          <a:lstStyle/>
          <a:p>
            <a:fld id="{DBA1B0FB-D917-4C8C-928F-313BD683BF39}" type="slidenum">
              <a:rPr lang="en-US" smtClean="0"/>
              <a:t>22</a:t>
            </a:fld>
            <a:endParaRPr lang="en-US"/>
          </a:p>
        </p:txBody>
      </p:sp>
      <p:pic>
        <p:nvPicPr>
          <p:cNvPr id="10" name="Picture 9">
            <a:extLst>
              <a:ext uri="{FF2B5EF4-FFF2-40B4-BE49-F238E27FC236}">
                <a16:creationId xmlns:a16="http://schemas.microsoft.com/office/drawing/2014/main" xmlns="" id="{34229D75-494A-BB85-67C6-8FF7C6A5486F}"/>
              </a:ext>
            </a:extLst>
          </p:cNvPr>
          <p:cNvPicPr>
            <a:picLocks noChangeAspect="1"/>
          </p:cNvPicPr>
          <p:nvPr/>
        </p:nvPicPr>
        <p:blipFill>
          <a:blip r:embed="rId5"/>
          <a:stretch>
            <a:fillRect/>
          </a:stretch>
        </p:blipFill>
        <p:spPr>
          <a:xfrm>
            <a:off x="4345195" y="2446667"/>
            <a:ext cx="2530059" cy="2530059"/>
          </a:xfrm>
          <a:prstGeom prst="rect">
            <a:avLst/>
          </a:prstGeom>
        </p:spPr>
      </p:pic>
      <p:pic>
        <p:nvPicPr>
          <p:cNvPr id="12" name="Picture 11">
            <a:extLst>
              <a:ext uri="{FF2B5EF4-FFF2-40B4-BE49-F238E27FC236}">
                <a16:creationId xmlns:a16="http://schemas.microsoft.com/office/drawing/2014/main" xmlns="" id="{2A86B640-0224-9E0A-6466-A61C9CB9B38E}"/>
              </a:ext>
            </a:extLst>
          </p:cNvPr>
          <p:cNvPicPr>
            <a:picLocks noChangeAspect="1"/>
          </p:cNvPicPr>
          <p:nvPr/>
        </p:nvPicPr>
        <p:blipFill>
          <a:blip r:embed="rId6"/>
          <a:stretch>
            <a:fillRect/>
          </a:stretch>
        </p:blipFill>
        <p:spPr>
          <a:xfrm>
            <a:off x="7699893" y="2416184"/>
            <a:ext cx="2697714" cy="2537680"/>
          </a:xfrm>
          <a:prstGeom prst="rect">
            <a:avLst/>
          </a:prstGeom>
        </p:spPr>
      </p:pic>
      <p:pic>
        <p:nvPicPr>
          <p:cNvPr id="3" name="Slide 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007000" y="5831930"/>
            <a:ext cx="487363" cy="487363"/>
          </a:xfrm>
          <a:prstGeom prst="rect">
            <a:avLst/>
          </a:prstGeom>
        </p:spPr>
      </p:pic>
    </p:spTree>
    <p:extLst>
      <p:ext uri="{BB962C8B-B14F-4D97-AF65-F5344CB8AC3E}">
        <p14:creationId xmlns:p14="http://schemas.microsoft.com/office/powerpoint/2010/main" val="25794738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9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581E8936-2270-47FE-94A4-398CB123EF90}"/>
              </a:ext>
            </a:extLst>
          </p:cNvPr>
          <p:cNvSpPr>
            <a:spLocks noGrp="1"/>
          </p:cNvSpPr>
          <p:nvPr>
            <p:ph type="title"/>
          </p:nvPr>
        </p:nvSpPr>
        <p:spPr>
          <a:xfrm>
            <a:off x="550863" y="4508500"/>
            <a:ext cx="4500562" cy="1562959"/>
          </a:xfrm>
        </p:spPr>
        <p:txBody>
          <a:bodyPr/>
          <a:lstStyle/>
          <a:p>
            <a:r>
              <a:rPr lang="en-US" dirty="0"/>
              <a:t>Contributors</a:t>
            </a:r>
          </a:p>
        </p:txBody>
      </p:sp>
      <p:pic>
        <p:nvPicPr>
          <p:cNvPr id="16" name="Picture Placeholder 15" descr="Data Points Digital background">
            <a:extLst>
              <a:ext uri="{FF2B5EF4-FFF2-40B4-BE49-F238E27FC236}">
                <a16:creationId xmlns:a16="http://schemas.microsoft.com/office/drawing/2014/main" xmlns="" id="{361E9ADB-7377-4CF1-9AE4-AEFBDEBEEEEC}"/>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xmlns="" id="{C0287FEC-3826-4868-8D93-52429C6156F5}"/>
              </a:ext>
            </a:extLst>
          </p:cNvPr>
          <p:cNvSpPr>
            <a:spLocks noGrp="1"/>
          </p:cNvSpPr>
          <p:nvPr>
            <p:ph sz="quarter" idx="15"/>
          </p:nvPr>
        </p:nvSpPr>
        <p:spPr>
          <a:xfrm>
            <a:off x="5262411" y="4508500"/>
            <a:ext cx="6221412" cy="1563688"/>
          </a:xfrm>
        </p:spPr>
        <p:txBody>
          <a:bodyPr>
            <a:normAutofit fontScale="62500" lnSpcReduction="20000"/>
          </a:bodyPr>
          <a:lstStyle/>
          <a:p>
            <a:r>
              <a:rPr lang="en-US" b="1" dirty="0"/>
              <a:t>Sunil &amp; Palash</a:t>
            </a:r>
            <a:r>
              <a:rPr lang="en-US" dirty="0"/>
              <a:t>: Finding the topic and performing all the due diligence on the dataset, finding the resources and designing the pathway for step-by-step process to reach the goals.</a:t>
            </a:r>
          </a:p>
          <a:p>
            <a:r>
              <a:rPr lang="en-US" b="1" dirty="0"/>
              <a:t>Pankaj &amp; Jeevan</a:t>
            </a:r>
            <a:r>
              <a:rPr lang="en-US" dirty="0"/>
              <a:t>: Worked on the coding aspects and performing error checks at every possible steps. </a:t>
            </a:r>
          </a:p>
          <a:p>
            <a:r>
              <a:rPr lang="en-US" dirty="0"/>
              <a:t>All the team-members collectively worked on framing the structure and workflow of the project to shape it  </a:t>
            </a:r>
          </a:p>
        </p:txBody>
      </p:sp>
      <p:sp>
        <p:nvSpPr>
          <p:cNvPr id="4" name="Date Placeholder 3">
            <a:extLst>
              <a:ext uri="{FF2B5EF4-FFF2-40B4-BE49-F238E27FC236}">
                <a16:creationId xmlns:a16="http://schemas.microsoft.com/office/drawing/2014/main" xmlns="" id="{0C329F70-04F7-4C70-BCF8-D4371F54EF2F}"/>
              </a:ext>
            </a:extLst>
          </p:cNvPr>
          <p:cNvSpPr>
            <a:spLocks noGrp="1"/>
          </p:cNvSpPr>
          <p:nvPr>
            <p:ph type="dt" sz="half" idx="10"/>
          </p:nvPr>
        </p:nvSpPr>
        <p:spPr>
          <a:xfrm>
            <a:off x="407988" y="6907262"/>
            <a:ext cx="2628900" cy="153888"/>
          </a:xfrm>
        </p:spPr>
        <p:txBody>
          <a:bodyPr/>
          <a:lstStyle/>
          <a:p>
            <a:r>
              <a:rPr lang="en-US" dirty="0"/>
              <a:t>Tuesday, February 2, 20XX</a:t>
            </a:r>
          </a:p>
        </p:txBody>
      </p:sp>
      <p:sp>
        <p:nvSpPr>
          <p:cNvPr id="5" name="Footer Placeholder 4">
            <a:extLst>
              <a:ext uri="{FF2B5EF4-FFF2-40B4-BE49-F238E27FC236}">
                <a16:creationId xmlns:a16="http://schemas.microsoft.com/office/drawing/2014/main" xmlns="" id="{06A3302E-502D-4151-81C9-5FD6AF9596D6}"/>
              </a:ext>
            </a:extLst>
          </p:cNvPr>
          <p:cNvSpPr>
            <a:spLocks noGrp="1"/>
          </p:cNvSpPr>
          <p:nvPr>
            <p:ph type="ftr" sz="quarter" idx="11"/>
          </p:nvPr>
        </p:nvSpPr>
        <p:spPr>
          <a:xfrm>
            <a:off x="3263900" y="6984206"/>
            <a:ext cx="6379210" cy="153888"/>
          </a:xfrm>
        </p:spPr>
        <p:txBody>
          <a:bodyPr/>
          <a:lstStyle/>
          <a:p>
            <a:r>
              <a:rPr lang="en-US" dirty="0"/>
              <a:t>Sample Footer Text</a:t>
            </a:r>
          </a:p>
        </p:txBody>
      </p:sp>
      <p:sp>
        <p:nvSpPr>
          <p:cNvPr id="6" name="Slide Number Placeholder 5">
            <a:extLst>
              <a:ext uri="{FF2B5EF4-FFF2-40B4-BE49-F238E27FC236}">
                <a16:creationId xmlns:a16="http://schemas.microsoft.com/office/drawing/2014/main" xmlns=""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23</a:t>
            </a:fld>
            <a:endParaRPr lang="en-US"/>
          </a:p>
        </p:txBody>
      </p:sp>
      <p:pic>
        <p:nvPicPr>
          <p:cNvPr id="2" name="Slide 2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53774" y="5827777"/>
            <a:ext cx="487363" cy="487363"/>
          </a:xfrm>
          <a:prstGeom prst="rect">
            <a:avLst/>
          </a:prstGeom>
        </p:spPr>
      </p:pic>
    </p:spTree>
    <p:extLst>
      <p:ext uri="{BB962C8B-B14F-4D97-AF65-F5344CB8AC3E}">
        <p14:creationId xmlns:p14="http://schemas.microsoft.com/office/powerpoint/2010/main" val="1318443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9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xmlns=""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xmlns="" id="{8E5E4638-9BCB-4C2E-914F-CC868E2020D5}"/>
              </a:ext>
            </a:extLst>
          </p:cNvPr>
          <p:cNvSpPr>
            <a:spLocks noGrp="1"/>
          </p:cNvSpPr>
          <p:nvPr>
            <p:ph type="subTitle" idx="1"/>
          </p:nvPr>
        </p:nvSpPr>
        <p:spPr>
          <a:xfrm>
            <a:off x="550863" y="3827610"/>
            <a:ext cx="5437187" cy="2880360"/>
          </a:xfrm>
        </p:spPr>
        <p:txBody>
          <a:bodyPr/>
          <a:lstStyle/>
          <a:p>
            <a:r>
              <a:rPr lang="en-US" dirty="0"/>
              <a:t>Presenter name:</a:t>
            </a:r>
          </a:p>
          <a:p>
            <a:r>
              <a:rPr lang="en-US" dirty="0"/>
              <a:t>Pankaj Bhatia</a:t>
            </a:r>
          </a:p>
          <a:p>
            <a:r>
              <a:rPr lang="en-US" dirty="0"/>
              <a:t>Jeevan Jot Singh</a:t>
            </a:r>
          </a:p>
          <a:p>
            <a:r>
              <a:rPr lang="en-US" dirty="0"/>
              <a:t>Palash Patel</a:t>
            </a:r>
          </a:p>
          <a:p>
            <a:r>
              <a:rPr lang="en-US" dirty="0"/>
              <a:t>Sunil Kumar</a:t>
            </a:r>
          </a:p>
          <a:p>
            <a:endParaRPr lang="en-US" dirty="0"/>
          </a:p>
          <a:p>
            <a:endParaRPr lang="en-US" dirty="0"/>
          </a:p>
        </p:txBody>
      </p:sp>
      <p:pic>
        <p:nvPicPr>
          <p:cNvPr id="27" name="Picture Placeholder 26" descr="Data Points Digital background">
            <a:extLst>
              <a:ext uri="{FF2B5EF4-FFF2-40B4-BE49-F238E27FC236}">
                <a16:creationId xmlns:a16="http://schemas.microsoft.com/office/drawing/2014/main" xmlns="" id="{9E660784-34E2-4CDA-926A-DDD6AAF35046}"/>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xmlns="" id="{48106962-23C6-4DFE-BB3A-E5FFF03F38CE}"/>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xmlns="" id="{7823E305-6365-4345-8BD1-4A31C61D96CB}"/>
              </a:ext>
            </a:extLst>
          </p:cNvPr>
          <p:cNvSpPr>
            <a:spLocks noGrp="1"/>
          </p:cNvSpPr>
          <p:nvPr>
            <p:ph type="dt" sz="half" idx="10"/>
          </p:nvPr>
        </p:nvSpPr>
        <p:spPr>
          <a:xfrm>
            <a:off x="436563" y="6858000"/>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xmlns="" id="{0B37A3FF-ED32-4C4A-A21F-848A3BF6F896}"/>
              </a:ext>
            </a:extLst>
          </p:cNvPr>
          <p:cNvSpPr>
            <a:spLocks noGrp="1"/>
          </p:cNvSpPr>
          <p:nvPr>
            <p:ph type="ftr" sz="quarter" idx="11"/>
          </p:nvPr>
        </p:nvSpPr>
        <p:spPr>
          <a:xfrm>
            <a:off x="3269456" y="6897737"/>
            <a:ext cx="6379210" cy="153888"/>
          </a:xfrm>
        </p:spPr>
        <p:txBody>
          <a:bodyPr/>
          <a:lstStyle/>
          <a:p>
            <a:r>
              <a:rPr lang="en-US" dirty="0"/>
              <a:t>Sample Footer Text</a:t>
            </a:r>
          </a:p>
        </p:txBody>
      </p:sp>
      <p:sp>
        <p:nvSpPr>
          <p:cNvPr id="6" name="Slide Number Placeholder 5">
            <a:extLst>
              <a:ext uri="{FF2B5EF4-FFF2-40B4-BE49-F238E27FC236}">
                <a16:creationId xmlns:a16="http://schemas.microsoft.com/office/drawing/2014/main" xmlns=""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24</a:t>
            </a:fld>
            <a:endParaRPr lang="en-US"/>
          </a:p>
        </p:txBody>
      </p:sp>
      <p:pic>
        <p:nvPicPr>
          <p:cNvPr id="2" name="Slide 2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95000" y="5650945"/>
            <a:ext cx="487363" cy="487363"/>
          </a:xfrm>
          <a:prstGeom prst="rect">
            <a:avLst/>
          </a:prstGeom>
        </p:spPr>
      </p:pic>
    </p:spTree>
    <p:extLst>
      <p:ext uri="{BB962C8B-B14F-4D97-AF65-F5344CB8AC3E}">
        <p14:creationId xmlns:p14="http://schemas.microsoft.com/office/powerpoint/2010/main" val="7138367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23418ADF-358F-4647-A511-FCFFEDA83429}"/>
              </a:ext>
            </a:extLst>
          </p:cNvPr>
          <p:cNvSpPr>
            <a:spLocks noGrp="1"/>
          </p:cNvSpPr>
          <p:nvPr>
            <p:ph type="title"/>
          </p:nvPr>
        </p:nvSpPr>
        <p:spPr>
          <a:xfrm>
            <a:off x="550863" y="4507200"/>
            <a:ext cx="4500562" cy="1562959"/>
          </a:xfrm>
        </p:spPr>
        <p:txBody>
          <a:bodyPr/>
          <a:lstStyle/>
          <a:p>
            <a:r>
              <a:rPr lang="en-US" dirty="0"/>
              <a:t>What is Face recognition?</a:t>
            </a:r>
          </a:p>
        </p:txBody>
      </p:sp>
      <p:pic>
        <p:nvPicPr>
          <p:cNvPr id="18" name="Picture Placeholder 17" descr="A group of people sitting at a table">
            <a:extLst>
              <a:ext uri="{FF2B5EF4-FFF2-40B4-BE49-F238E27FC236}">
                <a16:creationId xmlns:a16="http://schemas.microsoft.com/office/drawing/2014/main" xmlns="" id="{E2536017-F539-430C-A901-70AB81CA612A}"/>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val="0"/>
              </a:ext>
            </a:extLst>
          </a:blip>
          <a:srcRect t="42" b="42"/>
          <a:stretch/>
        </p:blipFill>
        <p:spPr>
          <a:xfrm>
            <a:off x="-38100" y="-114300"/>
            <a:ext cx="3054096" cy="3776472"/>
          </a:xfrm>
        </p:spPr>
      </p:pic>
      <p:pic>
        <p:nvPicPr>
          <p:cNvPr id="20" name="Picture Placeholder 19" descr="Data Points Digital background">
            <a:extLst>
              <a:ext uri="{FF2B5EF4-FFF2-40B4-BE49-F238E27FC236}">
                <a16:creationId xmlns:a16="http://schemas.microsoft.com/office/drawing/2014/main" xmlns="" id="{528A7D8D-1AB5-46C4-93FA-D92C2FD51692}"/>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xmlns="" id="{B7353C46-ACC1-4078-85C2-26B57B0E58B7}"/>
              </a:ext>
            </a:extLst>
          </p:cNvPr>
          <p:cNvPicPr>
            <a:picLocks noGrp="1" noChangeAspect="1"/>
          </p:cNvPicPr>
          <p:nvPr>
            <p:ph type="pic" sz="quarter" idx="16"/>
          </p:nvPr>
        </p:nvPicPr>
        <p:blipFill rotWithShape="1">
          <a:blip r:embed="rId7"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6" name="Slide Number Placeholder 5">
            <a:extLst>
              <a:ext uri="{FF2B5EF4-FFF2-40B4-BE49-F238E27FC236}">
                <a16:creationId xmlns:a16="http://schemas.microsoft.com/office/drawing/2014/main" xmlns=""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23" name="Picture Placeholder 22" descr="A person drawing on a white board">
            <a:extLst>
              <a:ext uri="{FF2B5EF4-FFF2-40B4-BE49-F238E27FC236}">
                <a16:creationId xmlns:a16="http://schemas.microsoft.com/office/drawing/2014/main" xmlns="" id="{2B3C4F95-A0FA-45D9-BF43-1C398F65B891}"/>
              </a:ext>
            </a:extLst>
          </p:cNvPr>
          <p:cNvPicPr>
            <a:picLocks noGrp="1" noChangeAspect="1"/>
          </p:cNvPicPr>
          <p:nvPr>
            <p:ph type="pic" sz="quarter" idx="15"/>
          </p:nvPr>
        </p:nvPicPr>
        <p:blipFill rotWithShape="1">
          <a:blip r:embed="rId8"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xmlns="" id="{E5127060-CDBF-435F-9009-A5451CCE305D}"/>
              </a:ext>
            </a:extLst>
          </p:cNvPr>
          <p:cNvSpPr>
            <a:spLocks noGrp="1"/>
          </p:cNvSpPr>
          <p:nvPr>
            <p:ph sz="quarter" idx="15"/>
          </p:nvPr>
        </p:nvSpPr>
        <p:spPr>
          <a:xfrm>
            <a:off x="5262563" y="4508500"/>
            <a:ext cx="6221412" cy="1563688"/>
          </a:xfrm>
          <a:noFill/>
        </p:spPr>
        <p:txBody>
          <a:bodyPr>
            <a:noAutofit/>
          </a:bodyPr>
          <a:lstStyle/>
          <a:p>
            <a:pPr algn="just"/>
            <a:r>
              <a:rPr lang="en-US" sz="1600" dirty="0"/>
              <a:t>Facial recognition is a category of biometric software that maps an individual's facial features mathematically and stores the data as a face print. The software uses deep learning algorithms to compare a live capture or digital image to the stored face print in order to verify an individual's identity.</a:t>
            </a:r>
          </a:p>
        </p:txBody>
      </p:sp>
      <p:sp>
        <p:nvSpPr>
          <p:cNvPr id="2" name="TextBox 1">
            <a:extLst>
              <a:ext uri="{FF2B5EF4-FFF2-40B4-BE49-F238E27FC236}">
                <a16:creationId xmlns:a16="http://schemas.microsoft.com/office/drawing/2014/main" xmlns="" id="{F4A1FFEB-FCD5-B124-56E7-0997B5937EA7}"/>
              </a:ext>
            </a:extLst>
          </p:cNvPr>
          <p:cNvSpPr txBox="1"/>
          <p:nvPr/>
        </p:nvSpPr>
        <p:spPr>
          <a:xfrm>
            <a:off x="323850" y="142875"/>
            <a:ext cx="5010150" cy="1384995"/>
          </a:xfrm>
          <a:prstGeom prst="rect">
            <a:avLst/>
          </a:prstGeom>
          <a:noFill/>
        </p:spPr>
        <p:txBody>
          <a:bodyPr wrap="square" rtlCol="0">
            <a:spAutoFit/>
          </a:bodyPr>
          <a:lstStyle/>
          <a:p>
            <a:r>
              <a:rPr lang="en-US" sz="2800" dirty="0"/>
              <a:t>Introduction</a:t>
            </a:r>
          </a:p>
          <a:p>
            <a:endParaRPr lang="en-US" sz="2800" dirty="0"/>
          </a:p>
          <a:p>
            <a:endParaRPr lang="en-IN" sz="2800" dirty="0"/>
          </a:p>
        </p:txBody>
      </p:sp>
      <p:pic>
        <p:nvPicPr>
          <p:cNvPr id="3" name="Audio 2">
            <a:hlinkClick r:id="" action="ppaction://media"/>
            <a:extLst>
              <a:ext uri="{FF2B5EF4-FFF2-40B4-BE49-F238E27FC236}">
                <a16:creationId xmlns:a16="http://schemas.microsoft.com/office/drawing/2014/main" xmlns="" id="{16FE44A3-A7E4-A7F0-1D02-45BCE07E1C0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158886557"/>
      </p:ext>
    </p:extLst>
  </p:cSld>
  <p:clrMapOvr>
    <a:masterClrMapping/>
  </p:clrMapOvr>
  <mc:AlternateContent xmlns:mc="http://schemas.openxmlformats.org/markup-compatibility/2006" xmlns:p14="http://schemas.microsoft.com/office/powerpoint/2010/main">
    <mc:Choice Requires="p14">
      <p:transition spd="slow" p14:dur="2000" advTm="34696"/>
    </mc:Choice>
    <mc:Fallback xmlns="">
      <p:transition spd="slow" advTm="34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23418ADF-358F-4647-A511-FCFFEDA83429}"/>
              </a:ext>
            </a:extLst>
          </p:cNvPr>
          <p:cNvSpPr>
            <a:spLocks noGrp="1"/>
          </p:cNvSpPr>
          <p:nvPr>
            <p:ph type="title"/>
          </p:nvPr>
        </p:nvSpPr>
        <p:spPr>
          <a:xfrm>
            <a:off x="550863" y="4507200"/>
            <a:ext cx="4500562" cy="1562959"/>
          </a:xfrm>
        </p:spPr>
        <p:txBody>
          <a:bodyPr/>
          <a:lstStyle/>
          <a:p>
            <a:r>
              <a:rPr lang="en-US" dirty="0"/>
              <a:t>Face Detection vs. Face Recognition</a:t>
            </a:r>
          </a:p>
        </p:txBody>
      </p:sp>
      <p:pic>
        <p:nvPicPr>
          <p:cNvPr id="18" name="Picture Placeholder 17" descr="A group of people sitting at a table">
            <a:extLst>
              <a:ext uri="{FF2B5EF4-FFF2-40B4-BE49-F238E27FC236}">
                <a16:creationId xmlns:a16="http://schemas.microsoft.com/office/drawing/2014/main" xmlns="" id="{E2536017-F539-430C-A901-70AB81CA612A}"/>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xmlns="" id="{528A7D8D-1AB5-46C4-93FA-D92C2FD51692}"/>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xmlns="" id="{B7353C46-ACC1-4078-85C2-26B57B0E58B7}"/>
              </a:ext>
            </a:extLst>
          </p:cNvPr>
          <p:cNvPicPr>
            <a:picLocks noGrp="1" noChangeAspect="1"/>
          </p:cNvPicPr>
          <p:nvPr>
            <p:ph type="pic" sz="quarter" idx="16"/>
          </p:nvPr>
        </p:nvPicPr>
        <p:blipFill rotWithShape="1">
          <a:blip r:embed="rId7"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6" name="Slide Number Placeholder 5">
            <a:extLst>
              <a:ext uri="{FF2B5EF4-FFF2-40B4-BE49-F238E27FC236}">
                <a16:creationId xmlns:a16="http://schemas.microsoft.com/office/drawing/2014/main" xmlns=""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pic>
        <p:nvPicPr>
          <p:cNvPr id="23" name="Picture Placeholder 22" descr="A person drawing on a white board">
            <a:extLst>
              <a:ext uri="{FF2B5EF4-FFF2-40B4-BE49-F238E27FC236}">
                <a16:creationId xmlns:a16="http://schemas.microsoft.com/office/drawing/2014/main" xmlns="" id="{2B3C4F95-A0FA-45D9-BF43-1C398F65B891}"/>
              </a:ext>
            </a:extLst>
          </p:cNvPr>
          <p:cNvPicPr>
            <a:picLocks noGrp="1" noChangeAspect="1"/>
          </p:cNvPicPr>
          <p:nvPr>
            <p:ph type="pic" sz="quarter" idx="15"/>
          </p:nvPr>
        </p:nvPicPr>
        <p:blipFill rotWithShape="1">
          <a:blip r:embed="rId8"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xmlns="" id="{E5127060-CDBF-435F-9009-A5451CCE305D}"/>
              </a:ext>
            </a:extLst>
          </p:cNvPr>
          <p:cNvSpPr>
            <a:spLocks noGrp="1"/>
          </p:cNvSpPr>
          <p:nvPr>
            <p:ph sz="quarter" idx="15"/>
          </p:nvPr>
        </p:nvSpPr>
        <p:spPr>
          <a:xfrm>
            <a:off x="5262563" y="4508500"/>
            <a:ext cx="6221412" cy="1563688"/>
          </a:xfrm>
          <a:noFill/>
        </p:spPr>
        <p:txBody>
          <a:bodyPr>
            <a:noAutofit/>
          </a:bodyPr>
          <a:lstStyle/>
          <a:p>
            <a:pPr algn="just"/>
            <a:r>
              <a:rPr lang="en-US" sz="1600" dirty="0"/>
              <a:t>Though they sound similar, the complexity involved in both is vastly different. In Face Detection, the computer recognizes the face within an image and locates its position. If you have used face changer app on Snapchat, you are using face detection. Face recognition deals with identification to establish whose face it is by matching it to an existing face database. You can refer to the images below for the distinction.</a:t>
            </a:r>
          </a:p>
        </p:txBody>
      </p:sp>
      <p:pic>
        <p:nvPicPr>
          <p:cNvPr id="5" name="Audio 4">
            <a:hlinkClick r:id="" action="ppaction://media"/>
            <a:extLst>
              <a:ext uri="{FF2B5EF4-FFF2-40B4-BE49-F238E27FC236}">
                <a16:creationId xmlns:a16="http://schemas.microsoft.com/office/drawing/2014/main" xmlns="" id="{549798DE-F6A6-3115-BE85-2681AAC7FDD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01266096"/>
      </p:ext>
    </p:extLst>
  </p:cSld>
  <p:clrMapOvr>
    <a:masterClrMapping/>
  </p:clrMapOvr>
  <mc:AlternateContent xmlns:mc="http://schemas.openxmlformats.org/markup-compatibility/2006" xmlns:p14="http://schemas.microsoft.com/office/powerpoint/2010/main">
    <mc:Choice Requires="p14">
      <p:transition spd="slow" p14:dur="2000" advTm="53809"/>
    </mc:Choice>
    <mc:Fallback xmlns="">
      <p:transition spd="slow" advTm="53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3E174092-82D3-44E0-8948-4096232ED0A7}"/>
              </a:ext>
            </a:extLst>
          </p:cNvPr>
          <p:cNvSpPr>
            <a:spLocks noGrp="1"/>
          </p:cNvSpPr>
          <p:nvPr>
            <p:ph type="title"/>
          </p:nvPr>
        </p:nvSpPr>
        <p:spPr>
          <a:xfrm>
            <a:off x="550862" y="549275"/>
            <a:ext cx="11091600" cy="1332000"/>
          </a:xfrm>
        </p:spPr>
        <p:txBody>
          <a:bodyPr/>
          <a:lstStyle/>
          <a:p>
            <a:r>
              <a:rPr lang="en-US" dirty="0"/>
              <a:t>Face Detection Vs Recognition</a:t>
            </a:r>
          </a:p>
        </p:txBody>
      </p:sp>
      <p:sp>
        <p:nvSpPr>
          <p:cNvPr id="6" name="Slide Number Placeholder 5">
            <a:extLst>
              <a:ext uri="{FF2B5EF4-FFF2-40B4-BE49-F238E27FC236}">
                <a16:creationId xmlns:a16="http://schemas.microsoft.com/office/drawing/2014/main" xmlns=""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sp>
        <p:nvSpPr>
          <p:cNvPr id="12" name="TextBox 11">
            <a:extLst>
              <a:ext uri="{FF2B5EF4-FFF2-40B4-BE49-F238E27FC236}">
                <a16:creationId xmlns:a16="http://schemas.microsoft.com/office/drawing/2014/main" xmlns="" id="{939C1850-55C3-92BD-C07D-C11965E21C08}"/>
              </a:ext>
            </a:extLst>
          </p:cNvPr>
          <p:cNvSpPr txBox="1"/>
          <p:nvPr/>
        </p:nvSpPr>
        <p:spPr>
          <a:xfrm>
            <a:off x="549538" y="1165139"/>
            <a:ext cx="11090274" cy="646331"/>
          </a:xfrm>
          <a:prstGeom prst="rect">
            <a:avLst/>
          </a:prstGeom>
          <a:noFill/>
        </p:spPr>
        <p:txBody>
          <a:bodyPr wrap="square">
            <a:spAutoFit/>
          </a:bodyPr>
          <a:lstStyle/>
          <a:p>
            <a:r>
              <a:rPr lang="en-US" dirty="0"/>
              <a:t>Apart from identification, other typical features are ● Emotion Detection ● Age Detection ● Gender Detection ● Attention Measurement ● Sentiment Detection ● Ethnicity Detection </a:t>
            </a:r>
          </a:p>
        </p:txBody>
      </p:sp>
      <p:pic>
        <p:nvPicPr>
          <p:cNvPr id="20" name="Picture 19">
            <a:extLst>
              <a:ext uri="{FF2B5EF4-FFF2-40B4-BE49-F238E27FC236}">
                <a16:creationId xmlns:a16="http://schemas.microsoft.com/office/drawing/2014/main" xmlns="" id="{29CFA414-411D-8C1D-2F0F-327F4AAA6A15}"/>
              </a:ext>
            </a:extLst>
          </p:cNvPr>
          <p:cNvPicPr>
            <a:picLocks noChangeAspect="1"/>
          </p:cNvPicPr>
          <p:nvPr/>
        </p:nvPicPr>
        <p:blipFill>
          <a:blip r:embed="rId4"/>
          <a:stretch>
            <a:fillRect/>
          </a:stretch>
        </p:blipFill>
        <p:spPr>
          <a:xfrm>
            <a:off x="648070" y="1881274"/>
            <a:ext cx="10848513" cy="5061064"/>
          </a:xfrm>
          <a:prstGeom prst="rect">
            <a:avLst/>
          </a:prstGeom>
        </p:spPr>
      </p:pic>
      <p:pic>
        <p:nvPicPr>
          <p:cNvPr id="2" name="Audio 1">
            <a:hlinkClick r:id="" action="ppaction://media"/>
            <a:extLst>
              <a:ext uri="{FF2B5EF4-FFF2-40B4-BE49-F238E27FC236}">
                <a16:creationId xmlns:a16="http://schemas.microsoft.com/office/drawing/2014/main" xmlns="" id="{AEE7D7F0-4A0A-D946-3917-29918EDF294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40286033"/>
      </p:ext>
    </p:extLst>
  </p:cSld>
  <p:clrMapOvr>
    <a:masterClrMapping/>
  </p:clrMapOvr>
  <mc:AlternateContent xmlns:mc="http://schemas.openxmlformats.org/markup-compatibility/2006" xmlns:p14="http://schemas.microsoft.com/office/powerpoint/2010/main">
    <mc:Choice Requires="p14">
      <p:transition spd="slow" p14:dur="2000" advTm="35372"/>
    </mc:Choice>
    <mc:Fallback xmlns="">
      <p:transition spd="slow" advTm="35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3E174092-82D3-44E0-8948-4096232ED0A7}"/>
              </a:ext>
            </a:extLst>
          </p:cNvPr>
          <p:cNvSpPr>
            <a:spLocks noGrp="1"/>
          </p:cNvSpPr>
          <p:nvPr>
            <p:ph type="title"/>
          </p:nvPr>
        </p:nvSpPr>
        <p:spPr>
          <a:xfrm>
            <a:off x="550862" y="549275"/>
            <a:ext cx="11091600" cy="1332000"/>
          </a:xfrm>
        </p:spPr>
        <p:txBody>
          <a:bodyPr/>
          <a:lstStyle/>
          <a:p>
            <a:r>
              <a:rPr lang="en-US" dirty="0"/>
              <a:t>How Does Face Recognition Work?</a:t>
            </a:r>
          </a:p>
        </p:txBody>
      </p:sp>
      <p:sp>
        <p:nvSpPr>
          <p:cNvPr id="6" name="Slide Number Placeholder 5">
            <a:extLst>
              <a:ext uri="{FF2B5EF4-FFF2-40B4-BE49-F238E27FC236}">
                <a16:creationId xmlns:a16="http://schemas.microsoft.com/office/drawing/2014/main" xmlns=""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sp>
        <p:nvSpPr>
          <p:cNvPr id="12" name="TextBox 11">
            <a:extLst>
              <a:ext uri="{FF2B5EF4-FFF2-40B4-BE49-F238E27FC236}">
                <a16:creationId xmlns:a16="http://schemas.microsoft.com/office/drawing/2014/main" xmlns="" id="{939C1850-55C3-92BD-C07D-C11965E21C08}"/>
              </a:ext>
            </a:extLst>
          </p:cNvPr>
          <p:cNvSpPr txBox="1"/>
          <p:nvPr/>
        </p:nvSpPr>
        <p:spPr>
          <a:xfrm>
            <a:off x="549538" y="1165139"/>
            <a:ext cx="11090274" cy="2862322"/>
          </a:xfrm>
          <a:prstGeom prst="rect">
            <a:avLst/>
          </a:prstGeom>
          <a:noFill/>
        </p:spPr>
        <p:txBody>
          <a:bodyPr wrap="square">
            <a:spAutoFit/>
          </a:bodyPr>
          <a:lstStyle/>
          <a:p>
            <a:r>
              <a:rPr lang="en-US" dirty="0"/>
              <a:t>There are two approaches to the facial recognition: </a:t>
            </a:r>
          </a:p>
          <a:p>
            <a:r>
              <a:rPr lang="en-US" dirty="0"/>
              <a:t>Feature-Based Face Recognition and </a:t>
            </a:r>
          </a:p>
          <a:p>
            <a:r>
              <a:rPr lang="en-US" dirty="0"/>
              <a:t>Appearance-Based Face Recognition</a:t>
            </a:r>
          </a:p>
          <a:p>
            <a:endParaRPr lang="en-US" dirty="0"/>
          </a:p>
          <a:p>
            <a:endParaRPr lang="en-US" dirty="0"/>
          </a:p>
          <a:p>
            <a:r>
              <a:rPr lang="en-US" dirty="0" err="1"/>
              <a:t>Haar</a:t>
            </a:r>
            <a:r>
              <a:rPr lang="en-US" dirty="0"/>
              <a:t>-like features are the rectangle which is divided into different rectangles. </a:t>
            </a:r>
          </a:p>
          <a:p>
            <a:r>
              <a:rPr lang="en-US" dirty="0"/>
              <a:t>First, the image is grayscale, then the </a:t>
            </a:r>
            <a:r>
              <a:rPr lang="en-US" dirty="0" err="1"/>
              <a:t>haar</a:t>
            </a:r>
            <a:r>
              <a:rPr lang="en-US" dirty="0"/>
              <a:t>-like features (rectangle) are shifted through the image, comparing similar image rectangles with </a:t>
            </a:r>
            <a:r>
              <a:rPr lang="en-US" dirty="0" err="1"/>
              <a:t>Haar</a:t>
            </a:r>
            <a:r>
              <a:rPr lang="en-US" dirty="0"/>
              <a:t>-like features, similar ones are marked.</a:t>
            </a:r>
          </a:p>
          <a:p>
            <a:endParaRPr lang="en-US" dirty="0"/>
          </a:p>
          <a:p>
            <a:endParaRPr lang="en-US" dirty="0"/>
          </a:p>
        </p:txBody>
      </p:sp>
      <p:pic>
        <p:nvPicPr>
          <p:cNvPr id="4" name="Picture 3">
            <a:extLst>
              <a:ext uri="{FF2B5EF4-FFF2-40B4-BE49-F238E27FC236}">
                <a16:creationId xmlns:a16="http://schemas.microsoft.com/office/drawing/2014/main" xmlns="" id="{E7C23A7C-B4CA-4580-CF27-ADC62BAD707A}"/>
              </a:ext>
            </a:extLst>
          </p:cNvPr>
          <p:cNvPicPr>
            <a:picLocks noChangeAspect="1"/>
          </p:cNvPicPr>
          <p:nvPr/>
        </p:nvPicPr>
        <p:blipFill>
          <a:blip r:embed="rId4"/>
          <a:stretch>
            <a:fillRect/>
          </a:stretch>
        </p:blipFill>
        <p:spPr>
          <a:xfrm>
            <a:off x="2641380" y="3429000"/>
            <a:ext cx="6906589" cy="3334215"/>
          </a:xfrm>
          <a:prstGeom prst="rect">
            <a:avLst/>
          </a:prstGeom>
        </p:spPr>
      </p:pic>
      <p:pic>
        <p:nvPicPr>
          <p:cNvPr id="3" name="Audio 2">
            <a:hlinkClick r:id="" action="ppaction://media"/>
            <a:extLst>
              <a:ext uri="{FF2B5EF4-FFF2-40B4-BE49-F238E27FC236}">
                <a16:creationId xmlns:a16="http://schemas.microsoft.com/office/drawing/2014/main" xmlns="" id="{CF08B47B-9E9B-ABA7-16D0-32BCFB71E4B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26288046"/>
      </p:ext>
    </p:extLst>
  </p:cSld>
  <p:clrMapOvr>
    <a:masterClrMapping/>
  </p:clrMapOvr>
  <mc:AlternateContent xmlns:mc="http://schemas.openxmlformats.org/markup-compatibility/2006" xmlns:p14="http://schemas.microsoft.com/office/powerpoint/2010/main">
    <mc:Choice Requires="p14">
      <p:transition spd="slow" p14:dur="2000" advTm="49599"/>
    </mc:Choice>
    <mc:Fallback xmlns="">
      <p:transition spd="slow" advTm="49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3E174092-82D3-44E0-8948-4096232ED0A7}"/>
              </a:ext>
            </a:extLst>
          </p:cNvPr>
          <p:cNvSpPr>
            <a:spLocks noGrp="1"/>
          </p:cNvSpPr>
          <p:nvPr>
            <p:ph type="title"/>
          </p:nvPr>
        </p:nvSpPr>
        <p:spPr>
          <a:xfrm>
            <a:off x="550862" y="549275"/>
            <a:ext cx="11091600" cy="1332000"/>
          </a:xfrm>
        </p:spPr>
        <p:txBody>
          <a:bodyPr/>
          <a:lstStyle/>
          <a:p>
            <a:r>
              <a:rPr lang="en-US" dirty="0"/>
              <a:t>How Does Face Recognition Work?</a:t>
            </a:r>
          </a:p>
        </p:txBody>
      </p:sp>
      <p:sp>
        <p:nvSpPr>
          <p:cNvPr id="6" name="Slide Number Placeholder 5">
            <a:extLst>
              <a:ext uri="{FF2B5EF4-FFF2-40B4-BE49-F238E27FC236}">
                <a16:creationId xmlns:a16="http://schemas.microsoft.com/office/drawing/2014/main" xmlns="" id="{705C33DF-36C9-49E9-B48D-A320B179C4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sp>
        <p:nvSpPr>
          <p:cNvPr id="12" name="TextBox 11">
            <a:extLst>
              <a:ext uri="{FF2B5EF4-FFF2-40B4-BE49-F238E27FC236}">
                <a16:creationId xmlns:a16="http://schemas.microsoft.com/office/drawing/2014/main" xmlns="" id="{939C1850-55C3-92BD-C07D-C11965E21C08}"/>
              </a:ext>
            </a:extLst>
          </p:cNvPr>
          <p:cNvSpPr txBox="1"/>
          <p:nvPr/>
        </p:nvSpPr>
        <p:spPr>
          <a:xfrm>
            <a:off x="549538" y="1165139"/>
            <a:ext cx="11090274" cy="5632311"/>
          </a:xfrm>
          <a:prstGeom prst="rect">
            <a:avLst/>
          </a:prstGeom>
          <a:noFill/>
        </p:spPr>
        <p:txBody>
          <a:bodyPr wrap="square">
            <a:spAutoFit/>
          </a:bodyPr>
          <a:lstStyle/>
          <a:p>
            <a:r>
              <a:rPr lang="en-US" dirty="0"/>
              <a:t>The following are three main steps in the face recognition using </a:t>
            </a:r>
            <a:r>
              <a:rPr lang="en-US" dirty="0" err="1"/>
              <a:t>haar</a:t>
            </a:r>
            <a:r>
              <a:rPr lang="en-US" dirty="0"/>
              <a:t>-like method: Step</a:t>
            </a:r>
          </a:p>
          <a:p>
            <a:endParaRPr lang="en-US" dirty="0"/>
          </a:p>
          <a:p>
            <a:pPr marL="342900" indent="-342900">
              <a:buAutoNum type="arabicPeriod"/>
            </a:pPr>
            <a:r>
              <a:rPr lang="en-US" dirty="0"/>
              <a:t>Detects the “position of the face”</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Step 2. Finds the “feature of the face”</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Step 3. Search and identify of the “detected face” in the database.</a:t>
            </a:r>
          </a:p>
          <a:p>
            <a:pPr marL="342900" indent="-342900">
              <a:buAutoNum type="arabicPeriod"/>
            </a:pPr>
            <a:endParaRPr lang="en-US" dirty="0"/>
          </a:p>
          <a:p>
            <a:endParaRPr lang="en-US" dirty="0"/>
          </a:p>
          <a:p>
            <a:endParaRPr lang="en-US" dirty="0"/>
          </a:p>
        </p:txBody>
      </p:sp>
      <p:pic>
        <p:nvPicPr>
          <p:cNvPr id="3" name="Picture 2">
            <a:extLst>
              <a:ext uri="{FF2B5EF4-FFF2-40B4-BE49-F238E27FC236}">
                <a16:creationId xmlns:a16="http://schemas.microsoft.com/office/drawing/2014/main" xmlns="" id="{86D7094E-C0C6-2FCB-3C9D-C9C4C1853707}"/>
              </a:ext>
            </a:extLst>
          </p:cNvPr>
          <p:cNvPicPr>
            <a:picLocks noChangeAspect="1"/>
          </p:cNvPicPr>
          <p:nvPr/>
        </p:nvPicPr>
        <p:blipFill>
          <a:blip r:embed="rId4"/>
          <a:stretch>
            <a:fillRect/>
          </a:stretch>
        </p:blipFill>
        <p:spPr>
          <a:xfrm>
            <a:off x="648232" y="2041510"/>
            <a:ext cx="3116828" cy="1598335"/>
          </a:xfrm>
          <a:prstGeom prst="rect">
            <a:avLst/>
          </a:prstGeom>
        </p:spPr>
      </p:pic>
      <p:pic>
        <p:nvPicPr>
          <p:cNvPr id="8" name="Picture 7">
            <a:extLst>
              <a:ext uri="{FF2B5EF4-FFF2-40B4-BE49-F238E27FC236}">
                <a16:creationId xmlns:a16="http://schemas.microsoft.com/office/drawing/2014/main" xmlns="" id="{67130ACA-B612-CCF0-1614-85491AA4C946}"/>
              </a:ext>
            </a:extLst>
          </p:cNvPr>
          <p:cNvPicPr>
            <a:picLocks noChangeAspect="1"/>
          </p:cNvPicPr>
          <p:nvPr/>
        </p:nvPicPr>
        <p:blipFill>
          <a:blip r:embed="rId5"/>
          <a:stretch>
            <a:fillRect/>
          </a:stretch>
        </p:blipFill>
        <p:spPr>
          <a:xfrm>
            <a:off x="648231" y="3981294"/>
            <a:ext cx="3116827" cy="1598334"/>
          </a:xfrm>
          <a:prstGeom prst="rect">
            <a:avLst/>
          </a:prstGeom>
        </p:spPr>
      </p:pic>
      <p:pic>
        <p:nvPicPr>
          <p:cNvPr id="10" name="Picture 9">
            <a:extLst>
              <a:ext uri="{FF2B5EF4-FFF2-40B4-BE49-F238E27FC236}">
                <a16:creationId xmlns:a16="http://schemas.microsoft.com/office/drawing/2014/main" xmlns="" id="{42982AB2-0CE3-0848-42B4-E6CF9F3C54D7}"/>
              </a:ext>
            </a:extLst>
          </p:cNvPr>
          <p:cNvPicPr>
            <a:picLocks noChangeAspect="1"/>
          </p:cNvPicPr>
          <p:nvPr/>
        </p:nvPicPr>
        <p:blipFill>
          <a:blip r:embed="rId6"/>
          <a:stretch>
            <a:fillRect/>
          </a:stretch>
        </p:blipFill>
        <p:spPr>
          <a:xfrm>
            <a:off x="7138969" y="4362251"/>
            <a:ext cx="4979050" cy="2435199"/>
          </a:xfrm>
          <a:prstGeom prst="rect">
            <a:avLst/>
          </a:prstGeom>
        </p:spPr>
      </p:pic>
      <p:pic>
        <p:nvPicPr>
          <p:cNvPr id="4" name="Audio 3">
            <a:hlinkClick r:id="" action="ppaction://media"/>
            <a:extLst>
              <a:ext uri="{FF2B5EF4-FFF2-40B4-BE49-F238E27FC236}">
                <a16:creationId xmlns:a16="http://schemas.microsoft.com/office/drawing/2014/main" xmlns="" id="{E42A3859-252D-4499-E805-B69BAF96296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391427729"/>
      </p:ext>
    </p:extLst>
  </p:cSld>
  <p:clrMapOvr>
    <a:masterClrMapping/>
  </p:clrMapOvr>
  <mc:AlternateContent xmlns:mc="http://schemas.openxmlformats.org/markup-compatibility/2006" xmlns:p14="http://schemas.microsoft.com/office/powerpoint/2010/main">
    <mc:Choice Requires="p14">
      <p:transition spd="slow" p14:dur="2000" advTm="41541"/>
    </mc:Choice>
    <mc:Fallback xmlns="">
      <p:transition spd="slow" advTm="41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23418ADF-358F-4647-A511-FCFFEDA83429}"/>
              </a:ext>
            </a:extLst>
          </p:cNvPr>
          <p:cNvSpPr>
            <a:spLocks noGrp="1"/>
          </p:cNvSpPr>
          <p:nvPr>
            <p:ph type="title"/>
          </p:nvPr>
        </p:nvSpPr>
        <p:spPr>
          <a:xfrm>
            <a:off x="550863" y="4507200"/>
            <a:ext cx="4500562" cy="1562959"/>
          </a:xfrm>
        </p:spPr>
        <p:txBody>
          <a:bodyPr/>
          <a:lstStyle/>
          <a:p>
            <a:r>
              <a:rPr lang="en-US" dirty="0"/>
              <a:t>Aligned Face Dataset from Pinterest</a:t>
            </a:r>
          </a:p>
        </p:txBody>
      </p:sp>
      <p:pic>
        <p:nvPicPr>
          <p:cNvPr id="18" name="Picture Placeholder 17" descr="A group of people sitting at a table">
            <a:extLst>
              <a:ext uri="{FF2B5EF4-FFF2-40B4-BE49-F238E27FC236}">
                <a16:creationId xmlns:a16="http://schemas.microsoft.com/office/drawing/2014/main" xmlns="" id="{E2536017-F539-430C-A901-70AB81CA612A}"/>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xmlns="" id="{528A7D8D-1AB5-46C4-93FA-D92C2FD51692}"/>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val="0"/>
              </a:ext>
            </a:extLst>
          </a:blip>
          <a:srcRect t="42" b="42"/>
          <a:stretch/>
        </p:blipFill>
        <p:spPr>
          <a:xfrm>
            <a:off x="3054096" y="-47625"/>
            <a:ext cx="3054096" cy="3776472"/>
          </a:xfrm>
        </p:spPr>
      </p:pic>
      <p:pic>
        <p:nvPicPr>
          <p:cNvPr id="25" name="Picture Placeholder 24" descr="Digital Graph Screen">
            <a:extLst>
              <a:ext uri="{FF2B5EF4-FFF2-40B4-BE49-F238E27FC236}">
                <a16:creationId xmlns:a16="http://schemas.microsoft.com/office/drawing/2014/main" xmlns="" id="{B7353C46-ACC1-4078-85C2-26B57B0E58B7}"/>
              </a:ext>
            </a:extLst>
          </p:cNvPr>
          <p:cNvPicPr>
            <a:picLocks noGrp="1" noChangeAspect="1"/>
          </p:cNvPicPr>
          <p:nvPr>
            <p:ph type="pic" sz="quarter" idx="16"/>
          </p:nvPr>
        </p:nvPicPr>
        <p:blipFill rotWithShape="1">
          <a:blip r:embed="rId7"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6" name="Slide Number Placeholder 5">
            <a:extLst>
              <a:ext uri="{FF2B5EF4-FFF2-40B4-BE49-F238E27FC236}">
                <a16:creationId xmlns:a16="http://schemas.microsoft.com/office/drawing/2014/main" xmlns=""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pic>
        <p:nvPicPr>
          <p:cNvPr id="23" name="Picture Placeholder 22" descr="A person drawing on a white board">
            <a:extLst>
              <a:ext uri="{FF2B5EF4-FFF2-40B4-BE49-F238E27FC236}">
                <a16:creationId xmlns:a16="http://schemas.microsoft.com/office/drawing/2014/main" xmlns="" id="{2B3C4F95-A0FA-45D9-BF43-1C398F65B891}"/>
              </a:ext>
            </a:extLst>
          </p:cNvPr>
          <p:cNvPicPr>
            <a:picLocks noGrp="1" noChangeAspect="1"/>
          </p:cNvPicPr>
          <p:nvPr>
            <p:ph type="pic" sz="quarter" idx="15"/>
          </p:nvPr>
        </p:nvPicPr>
        <p:blipFill rotWithShape="1">
          <a:blip r:embed="rId8" cstate="screen">
            <a:extLst>
              <a:ext uri="{28A0092B-C50C-407E-A947-70E740481C1C}">
                <a14:useLocalDpi xmlns:a14="http://schemas.microsoft.com/office/drawing/2010/main" val="0"/>
              </a:ext>
            </a:extLst>
          </a:blip>
          <a:srcRect t="42" b="42"/>
          <a:stretch/>
        </p:blipFill>
        <p:spPr>
          <a:xfrm>
            <a:off x="6083808" y="0"/>
            <a:ext cx="3054096" cy="3776472"/>
          </a:xfrm>
        </p:spPr>
      </p:pic>
      <p:sp>
        <p:nvSpPr>
          <p:cNvPr id="12" name="Content Placeholder 11">
            <a:extLst>
              <a:ext uri="{FF2B5EF4-FFF2-40B4-BE49-F238E27FC236}">
                <a16:creationId xmlns:a16="http://schemas.microsoft.com/office/drawing/2014/main" xmlns="" id="{E5127060-CDBF-435F-9009-A5451CCE305D}"/>
              </a:ext>
            </a:extLst>
          </p:cNvPr>
          <p:cNvSpPr>
            <a:spLocks noGrp="1"/>
          </p:cNvSpPr>
          <p:nvPr>
            <p:ph sz="quarter" idx="15"/>
          </p:nvPr>
        </p:nvSpPr>
        <p:spPr>
          <a:xfrm>
            <a:off x="5169159" y="4040155"/>
            <a:ext cx="6314816" cy="2032033"/>
          </a:xfrm>
          <a:noFill/>
        </p:spPr>
        <p:txBody>
          <a:bodyPr>
            <a:noAutofit/>
          </a:bodyPr>
          <a:lstStyle/>
          <a:p>
            <a:pPr algn="just"/>
            <a:r>
              <a:rPr lang="en-US" sz="1600" dirty="0"/>
              <a:t>This dataset contains 10.770 images for 100 people. All images are taken from 'Pinterest’ and is aligned using </a:t>
            </a:r>
            <a:r>
              <a:rPr lang="en-US" sz="1600" dirty="0" err="1"/>
              <a:t>Dlib</a:t>
            </a:r>
            <a:r>
              <a:rPr lang="en-US" sz="1600" dirty="0"/>
              <a:t> library which is used to estimate the location of 68 coordinates (x, y) that map the facial points on a person's face</a:t>
            </a:r>
          </a:p>
          <a:p>
            <a:pPr algn="just"/>
            <a:r>
              <a:rPr lang="en-US" sz="1600" dirty="0"/>
              <a:t>In this problem, we use a model trained on Face recognition to recognize similar faces. Here, we are particularly interested in recognizing whether two given face are of the same person or not.</a:t>
            </a:r>
          </a:p>
          <a:p>
            <a:pPr algn="just"/>
            <a:endParaRPr lang="en-US" dirty="0"/>
          </a:p>
        </p:txBody>
      </p:sp>
      <p:sp>
        <p:nvSpPr>
          <p:cNvPr id="2" name="TextBox 1">
            <a:extLst>
              <a:ext uri="{FF2B5EF4-FFF2-40B4-BE49-F238E27FC236}">
                <a16:creationId xmlns:a16="http://schemas.microsoft.com/office/drawing/2014/main" xmlns="" id="{7FC6AFB6-5C2A-C819-3B29-4869E308DC5F}"/>
              </a:ext>
            </a:extLst>
          </p:cNvPr>
          <p:cNvSpPr txBox="1"/>
          <p:nvPr/>
        </p:nvSpPr>
        <p:spPr>
          <a:xfrm>
            <a:off x="9267952" y="0"/>
            <a:ext cx="3054096" cy="461665"/>
          </a:xfrm>
          <a:prstGeom prst="rect">
            <a:avLst/>
          </a:prstGeom>
          <a:noFill/>
        </p:spPr>
        <p:txBody>
          <a:bodyPr wrap="square" rtlCol="0">
            <a:spAutoFit/>
          </a:bodyPr>
          <a:lstStyle/>
          <a:p>
            <a:r>
              <a:rPr lang="en-US" sz="2400" dirty="0"/>
              <a:t>DATA DESCRIPTION</a:t>
            </a:r>
            <a:endParaRPr lang="en-IN" sz="2400" dirty="0"/>
          </a:p>
        </p:txBody>
      </p:sp>
      <p:pic>
        <p:nvPicPr>
          <p:cNvPr id="4" name="Audio 3">
            <a:hlinkClick r:id="" action="ppaction://media"/>
            <a:extLst>
              <a:ext uri="{FF2B5EF4-FFF2-40B4-BE49-F238E27FC236}">
                <a16:creationId xmlns:a16="http://schemas.microsoft.com/office/drawing/2014/main" xmlns="" id="{261A8B49-D53D-41F3-DF1A-878AFBD6375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73387050"/>
      </p:ext>
    </p:extLst>
  </p:cSld>
  <p:clrMapOvr>
    <a:masterClrMapping/>
  </p:clrMapOvr>
  <mc:AlternateContent xmlns:mc="http://schemas.openxmlformats.org/markup-compatibility/2006" xmlns:p14="http://schemas.microsoft.com/office/powerpoint/2010/main">
    <mc:Choice Requires="p14">
      <p:transition spd="slow" p14:dur="2000" advTm="44545"/>
    </mc:Choice>
    <mc:Fallback xmlns="">
      <p:transition spd="slow" advTm="44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23418ADF-358F-4647-A511-FCFFEDA83429}"/>
              </a:ext>
            </a:extLst>
          </p:cNvPr>
          <p:cNvSpPr>
            <a:spLocks noGrp="1"/>
          </p:cNvSpPr>
          <p:nvPr>
            <p:ph type="title"/>
          </p:nvPr>
        </p:nvSpPr>
        <p:spPr>
          <a:xfrm>
            <a:off x="80582" y="2942156"/>
            <a:ext cx="4500562" cy="1562959"/>
          </a:xfrm>
        </p:spPr>
        <p:txBody>
          <a:bodyPr/>
          <a:lstStyle/>
          <a:p>
            <a:r>
              <a:rPr lang="en-US" dirty="0"/>
              <a:t>Aligned Face Dataset from Pinterest</a:t>
            </a:r>
          </a:p>
        </p:txBody>
      </p:sp>
      <p:pic>
        <p:nvPicPr>
          <p:cNvPr id="18" name="Picture Placeholder 17" descr="A group of people sitting at a table">
            <a:extLst>
              <a:ext uri="{FF2B5EF4-FFF2-40B4-BE49-F238E27FC236}">
                <a16:creationId xmlns:a16="http://schemas.microsoft.com/office/drawing/2014/main" xmlns="" id="{E2536017-F539-430C-A901-70AB81CA612A}"/>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val="0"/>
              </a:ext>
            </a:extLst>
          </a:blip>
          <a:srcRect t="42" b="42"/>
          <a:stretch/>
        </p:blipFill>
        <p:spPr>
          <a:xfrm>
            <a:off x="0" y="0"/>
            <a:ext cx="3054096" cy="2645546"/>
          </a:xfrm>
        </p:spPr>
      </p:pic>
      <p:pic>
        <p:nvPicPr>
          <p:cNvPr id="20" name="Picture Placeholder 19" descr="Data Points Digital background">
            <a:extLst>
              <a:ext uri="{FF2B5EF4-FFF2-40B4-BE49-F238E27FC236}">
                <a16:creationId xmlns:a16="http://schemas.microsoft.com/office/drawing/2014/main" xmlns="" id="{528A7D8D-1AB5-46C4-93FA-D92C2FD51692}"/>
              </a:ext>
            </a:extLst>
          </p:cNvPr>
          <p:cNvPicPr>
            <a:picLocks noGrp="1" noChangeAspect="1"/>
          </p:cNvPicPr>
          <p:nvPr>
            <p:ph type="pic" sz="quarter" idx="14"/>
          </p:nvPr>
        </p:nvPicPr>
        <p:blipFill rotWithShape="1">
          <a:blip r:embed="rId6" cstate="screen">
            <a:extLst>
              <a:ext uri="{28A0092B-C50C-407E-A947-70E740481C1C}">
                <a14:useLocalDpi xmlns:a14="http://schemas.microsoft.com/office/drawing/2010/main" val="0"/>
              </a:ext>
            </a:extLst>
          </a:blip>
          <a:srcRect t="42" b="42"/>
          <a:stretch/>
        </p:blipFill>
        <p:spPr>
          <a:xfrm>
            <a:off x="3054096" y="0"/>
            <a:ext cx="3054096" cy="2645546"/>
          </a:xfrm>
        </p:spPr>
      </p:pic>
      <p:pic>
        <p:nvPicPr>
          <p:cNvPr id="25" name="Picture Placeholder 24" descr="Digital Graph Screen">
            <a:extLst>
              <a:ext uri="{FF2B5EF4-FFF2-40B4-BE49-F238E27FC236}">
                <a16:creationId xmlns:a16="http://schemas.microsoft.com/office/drawing/2014/main" xmlns="" id="{B7353C46-ACC1-4078-85C2-26B57B0E58B7}"/>
              </a:ext>
            </a:extLst>
          </p:cNvPr>
          <p:cNvPicPr>
            <a:picLocks noGrp="1" noChangeAspect="1"/>
          </p:cNvPicPr>
          <p:nvPr>
            <p:ph type="pic" sz="quarter" idx="16"/>
          </p:nvPr>
        </p:nvPicPr>
        <p:blipFill rotWithShape="1">
          <a:blip r:embed="rId7" cstate="screen">
            <a:extLst>
              <a:ext uri="{28A0092B-C50C-407E-A947-70E740481C1C}">
                <a14:useLocalDpi xmlns:a14="http://schemas.microsoft.com/office/drawing/2010/main" val="0"/>
              </a:ext>
            </a:extLst>
          </a:blip>
          <a:srcRect t="42" b="42"/>
          <a:stretch/>
        </p:blipFill>
        <p:spPr>
          <a:xfrm>
            <a:off x="9137904" y="0"/>
            <a:ext cx="3054096" cy="2645546"/>
          </a:xfrm>
        </p:spPr>
      </p:pic>
      <p:sp>
        <p:nvSpPr>
          <p:cNvPr id="6" name="Slide Number Placeholder 5">
            <a:extLst>
              <a:ext uri="{FF2B5EF4-FFF2-40B4-BE49-F238E27FC236}">
                <a16:creationId xmlns:a16="http://schemas.microsoft.com/office/drawing/2014/main" xmlns=""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pic>
        <p:nvPicPr>
          <p:cNvPr id="23" name="Picture Placeholder 22" descr="A person drawing on a white board">
            <a:extLst>
              <a:ext uri="{FF2B5EF4-FFF2-40B4-BE49-F238E27FC236}">
                <a16:creationId xmlns:a16="http://schemas.microsoft.com/office/drawing/2014/main" xmlns="" id="{2B3C4F95-A0FA-45D9-BF43-1C398F65B891}"/>
              </a:ext>
            </a:extLst>
          </p:cNvPr>
          <p:cNvPicPr>
            <a:picLocks noGrp="1" noChangeAspect="1"/>
          </p:cNvPicPr>
          <p:nvPr>
            <p:ph type="pic" sz="quarter" idx="15"/>
          </p:nvPr>
        </p:nvPicPr>
        <p:blipFill rotWithShape="1">
          <a:blip r:embed="rId8" cstate="screen">
            <a:extLst>
              <a:ext uri="{28A0092B-C50C-407E-A947-70E740481C1C}">
                <a14:useLocalDpi xmlns:a14="http://schemas.microsoft.com/office/drawing/2010/main" val="0"/>
              </a:ext>
            </a:extLst>
          </a:blip>
          <a:srcRect t="42" b="42"/>
          <a:stretch/>
        </p:blipFill>
        <p:spPr>
          <a:xfrm>
            <a:off x="6083808" y="0"/>
            <a:ext cx="3054096" cy="2645546"/>
          </a:xfrm>
        </p:spPr>
      </p:pic>
      <p:sp>
        <p:nvSpPr>
          <p:cNvPr id="12" name="Content Placeholder 11">
            <a:extLst>
              <a:ext uri="{FF2B5EF4-FFF2-40B4-BE49-F238E27FC236}">
                <a16:creationId xmlns:a16="http://schemas.microsoft.com/office/drawing/2014/main" xmlns="" id="{E5127060-CDBF-435F-9009-A5451CCE305D}"/>
              </a:ext>
            </a:extLst>
          </p:cNvPr>
          <p:cNvSpPr>
            <a:spLocks noGrp="1"/>
          </p:cNvSpPr>
          <p:nvPr>
            <p:ph sz="quarter" idx="15"/>
          </p:nvPr>
        </p:nvSpPr>
        <p:spPr>
          <a:xfrm>
            <a:off x="5040622" y="2768475"/>
            <a:ext cx="6221412" cy="4022941"/>
          </a:xfrm>
          <a:noFill/>
        </p:spPr>
        <p:txBody>
          <a:bodyPr>
            <a:noAutofit/>
          </a:bodyPr>
          <a:lstStyle/>
          <a:p>
            <a:pPr algn="just"/>
            <a:r>
              <a:rPr lang="en-US" sz="1600" dirty="0"/>
              <a:t>Load the dataset and create the metadata.</a:t>
            </a:r>
          </a:p>
          <a:p>
            <a:pPr algn="just"/>
            <a:r>
              <a:rPr lang="en-US" sz="1600" dirty="0"/>
              <a:t>Check some samples of metadata.</a:t>
            </a:r>
          </a:p>
          <a:p>
            <a:pPr algn="just"/>
            <a:r>
              <a:rPr lang="en-US" sz="1600" dirty="0"/>
              <a:t>Load the pre-trained model and weights.</a:t>
            </a:r>
          </a:p>
          <a:p>
            <a:pPr algn="just"/>
            <a:r>
              <a:rPr lang="en-US" sz="1600" dirty="0"/>
              <a:t>Generate Embedding vectors for each face in the dataset.</a:t>
            </a:r>
          </a:p>
          <a:p>
            <a:pPr algn="just"/>
            <a:r>
              <a:rPr lang="en-US" sz="1600" dirty="0"/>
              <a:t>Build distance metrics for identifying the distance between two given images.</a:t>
            </a:r>
          </a:p>
          <a:p>
            <a:pPr algn="just"/>
            <a:r>
              <a:rPr lang="en-US" sz="1600" dirty="0"/>
              <a:t>Use PCA for dimensionality reduction.</a:t>
            </a:r>
          </a:p>
          <a:p>
            <a:pPr algn="just"/>
            <a:r>
              <a:rPr lang="en-US" sz="1600" dirty="0"/>
              <a:t>Build SVM classifier to map each image to its right person.</a:t>
            </a:r>
          </a:p>
          <a:p>
            <a:pPr algn="just"/>
            <a:r>
              <a:rPr lang="en-US" sz="1600" dirty="0"/>
              <a:t>Predict using the SVM model.</a:t>
            </a:r>
          </a:p>
        </p:txBody>
      </p:sp>
      <p:pic>
        <p:nvPicPr>
          <p:cNvPr id="2" name="Audio 1">
            <a:hlinkClick r:id="" action="ppaction://media"/>
            <a:extLst>
              <a:ext uri="{FF2B5EF4-FFF2-40B4-BE49-F238E27FC236}">
                <a16:creationId xmlns:a16="http://schemas.microsoft.com/office/drawing/2014/main" xmlns="" id="{03FD3DED-0DE4-18E9-CD1E-D7FCDDFD788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62704" t="-125896" r="-262704" b="-125896"/>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509555940"/>
      </p:ext>
    </p:extLst>
  </p:cSld>
  <p:clrMapOvr>
    <a:masterClrMapping/>
  </p:clrMapOvr>
  <mc:AlternateContent xmlns:mc="http://schemas.openxmlformats.org/markup-compatibility/2006" xmlns:p14="http://schemas.microsoft.com/office/powerpoint/2010/main">
    <mc:Choice Requires="p14">
      <p:transition spd="slow" p14:dur="2000" advTm="66652"/>
    </mc:Choice>
    <mc:Fallback xmlns="">
      <p:transition spd="slow" advTm="66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{F7098AC5-7B2F-48C1-AC56-AF57CE21ACF9}tf33713516_win32</Template>
  <TotalTime>350</TotalTime>
  <Words>915</Words>
  <Application>Microsoft Office PowerPoint</Application>
  <PresentationFormat>Widescreen</PresentationFormat>
  <Paragraphs>167</Paragraphs>
  <Slides>24</Slides>
  <Notes>8</Notes>
  <HiddenSlides>0</HiddenSlides>
  <MMClips>24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Gill Sans MT</vt:lpstr>
      <vt:lpstr>Inter</vt:lpstr>
      <vt:lpstr>Walbaum Display</vt:lpstr>
      <vt:lpstr>3DFloatVTI</vt:lpstr>
      <vt:lpstr>Computer Vision Project-Face Recognition</vt:lpstr>
      <vt:lpstr>Agenda</vt:lpstr>
      <vt:lpstr>What is Face recognition?</vt:lpstr>
      <vt:lpstr>Face Detection vs. Face Recognition</vt:lpstr>
      <vt:lpstr>Face Detection Vs Recognition</vt:lpstr>
      <vt:lpstr>How Does Face Recognition Work?</vt:lpstr>
      <vt:lpstr>How Does Face Recognition Work?</vt:lpstr>
      <vt:lpstr>Aligned Face Dataset from Pinterest</vt:lpstr>
      <vt:lpstr>Aligned Face Dataset from Pinterest</vt:lpstr>
      <vt:lpstr>Libraries Used</vt:lpstr>
      <vt:lpstr>Reading image from Zip file </vt:lpstr>
      <vt:lpstr>VGG Face Model</vt:lpstr>
      <vt:lpstr>Loading The Model</vt:lpstr>
      <vt:lpstr>VGG Face Descriptor</vt:lpstr>
      <vt:lpstr>Embedding Vector</vt:lpstr>
      <vt:lpstr>Face recognition Using a pre-trained model </vt:lpstr>
      <vt:lpstr>Plotting of images</vt:lpstr>
      <vt:lpstr>Train and Test Sets</vt:lpstr>
      <vt:lpstr>Encode the labels</vt:lpstr>
      <vt:lpstr>PCA</vt:lpstr>
      <vt:lpstr>SVM</vt:lpstr>
      <vt:lpstr>Result</vt:lpstr>
      <vt:lpstr>Contributors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Project-Face Recognition</dc:title>
  <dc:creator>pankaj bhatia</dc:creator>
  <cp:lastModifiedBy>Palash Patel</cp:lastModifiedBy>
  <cp:revision>17</cp:revision>
  <dcterms:created xsi:type="dcterms:W3CDTF">2023-03-20T21:04:01Z</dcterms:created>
  <dcterms:modified xsi:type="dcterms:W3CDTF">2023-03-21T03:50:34Z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